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0" r:id="rId3"/>
    <p:sldId id="301" r:id="rId4"/>
    <p:sldId id="260" r:id="rId5"/>
    <p:sldId id="262" r:id="rId6"/>
    <p:sldId id="263" r:id="rId7"/>
    <p:sldId id="273" r:id="rId8"/>
    <p:sldId id="264" r:id="rId9"/>
    <p:sldId id="274" r:id="rId10"/>
    <p:sldId id="265" r:id="rId11"/>
    <p:sldId id="275" r:id="rId12"/>
    <p:sldId id="276" r:id="rId13"/>
    <p:sldId id="282" r:id="rId14"/>
    <p:sldId id="279" r:id="rId15"/>
    <p:sldId id="283" r:id="rId16"/>
    <p:sldId id="291" r:id="rId17"/>
    <p:sldId id="278" r:id="rId18"/>
    <p:sldId id="298" r:id="rId19"/>
    <p:sldId id="272" r:id="rId20"/>
    <p:sldId id="286" r:id="rId21"/>
    <p:sldId id="287" r:id="rId22"/>
    <p:sldId id="288" r:id="rId23"/>
    <p:sldId id="285" r:id="rId24"/>
    <p:sldId id="293" r:id="rId25"/>
    <p:sldId id="295" r:id="rId26"/>
    <p:sldId id="297" r:id="rId27"/>
    <p:sldId id="296" r:id="rId28"/>
    <p:sldId id="299" r:id="rId29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611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91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07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677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55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33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0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25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9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3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4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E6873-E38E-4E41-9A74-927435661E83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10420-E7E9-4AC2-B81E-2FDAFF88673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85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ChhZVuzEW-u5d3xV5F8-57qg472PruJV" TargetMode="External"/><Relationship Id="rId2" Type="http://schemas.openxmlformats.org/officeDocument/2006/relationships/hyperlink" Target="https://www.optimist.org/member/membersmenu.cf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s://www.optimist.org/member/professional-development-program.cfm" TargetMode="External"/><Relationship Id="rId4" Type="http://schemas.openxmlformats.org/officeDocument/2006/relationships/hyperlink" Target="https://optimist.tovuti.io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rosevilleareaoptimistclub.com/voices-of-optimism-the-boo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143374"/>
            <a:ext cx="5486400" cy="2333626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Webinar for</a:t>
            </a:r>
            <a:br>
              <a:rPr lang="en-US" sz="2800" dirty="0" smtClean="0"/>
            </a:br>
            <a:r>
              <a:rPr lang="en-US" sz="2800" dirty="0" smtClean="0"/>
              <a:t>International Clubs</a:t>
            </a:r>
            <a:br>
              <a:rPr lang="en-US" sz="2800" dirty="0" smtClean="0"/>
            </a:br>
            <a:r>
              <a:rPr lang="en-US" sz="2800" dirty="0" smtClean="0"/>
              <a:t>Terry Gorman</a:t>
            </a:r>
            <a:br>
              <a:rPr lang="en-US" sz="2800" dirty="0" smtClean="0"/>
            </a:br>
            <a:r>
              <a:rPr lang="en-US" sz="2800" dirty="0" smtClean="0"/>
              <a:t>Great Plains Region </a:t>
            </a:r>
            <a:br>
              <a:rPr lang="en-US" sz="2800" dirty="0" smtClean="0"/>
            </a:br>
            <a:r>
              <a:rPr lang="en-US" sz="2800" dirty="0" smtClean="0"/>
              <a:t>OI - Vice President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2819400" y="6172199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3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7364"/>
            <a:ext cx="3733800" cy="373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50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BRINGING OUT</a:t>
            </a:r>
            <a:br>
              <a:rPr lang="en-US" sz="3600" dirty="0" smtClean="0"/>
            </a:br>
            <a:r>
              <a:rPr lang="en-US" sz="3600" dirty="0" smtClean="0"/>
              <a:t>THE BEST IN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94201" y="2819400"/>
            <a:ext cx="3371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</a:t>
            </a:r>
            <a:r>
              <a:rPr lang="en-US" sz="2800" dirty="0" smtClean="0"/>
              <a:t>outh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 rot="1342537">
            <a:off x="2667017" y="2540648"/>
            <a:ext cx="3026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Community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 rot="20297856" flipH="1">
            <a:off x="6151677" y="2524899"/>
            <a:ext cx="2320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Black" panose="020B0A04020102020204" pitchFamily="34" charset="0"/>
              </a:rPr>
              <a:t>Ourselves</a:t>
            </a:r>
            <a:endParaRPr lang="en-US" sz="2000" b="1" dirty="0">
              <a:latin typeface="Arial Black" panose="020B0A04020102020204" pitchFamily="34" charset="0"/>
            </a:endParaRPr>
          </a:p>
        </p:txBody>
      </p:sp>
      <p:pic>
        <p:nvPicPr>
          <p:cNvPr id="7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10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Optimists we normally think about and help others</a:t>
            </a:r>
            <a:r>
              <a:rPr lang="en-US" dirty="0" smtClean="0"/>
              <a:t> first</a:t>
            </a:r>
          </a:p>
          <a:p>
            <a:r>
              <a:rPr lang="en-US" dirty="0" smtClean="0"/>
              <a:t>Why </a:t>
            </a:r>
            <a:r>
              <a:rPr lang="en-US" dirty="0" smtClean="0"/>
              <a:t>is this </a:t>
            </a:r>
            <a:r>
              <a:rPr lang="en-US" dirty="0" smtClean="0"/>
              <a:t>important to Bring out the Best in ourselves?</a:t>
            </a:r>
          </a:p>
          <a:p>
            <a:pPr lvl="1"/>
            <a:r>
              <a:rPr lang="en-US" dirty="0" smtClean="0"/>
              <a:t>It helps develop us as a person</a:t>
            </a:r>
            <a:endParaRPr lang="en-US" dirty="0" smtClean="0"/>
          </a:p>
          <a:p>
            <a:pPr lvl="1"/>
            <a:r>
              <a:rPr lang="en-US" dirty="0" smtClean="0"/>
              <a:t>It helps </a:t>
            </a:r>
            <a:r>
              <a:rPr lang="en-US" dirty="0" smtClean="0"/>
              <a:t>recruit new members</a:t>
            </a:r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0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</a:t>
            </a:r>
            <a:r>
              <a:rPr lang="en-US" dirty="0" smtClean="0"/>
              <a:t>important</a:t>
            </a:r>
          </a:p>
          <a:p>
            <a:pPr lvl="1"/>
            <a:r>
              <a:rPr lang="en-US" dirty="0"/>
              <a:t>It helps develop us as a </a:t>
            </a:r>
            <a:r>
              <a:rPr lang="en-US" dirty="0" smtClean="0"/>
              <a:t>person</a:t>
            </a:r>
            <a:endParaRPr lang="en-US" dirty="0" smtClean="0"/>
          </a:p>
          <a:p>
            <a:pPr lvl="1"/>
            <a:r>
              <a:rPr lang="en-US" dirty="0"/>
              <a:t>Helps </a:t>
            </a:r>
            <a:r>
              <a:rPr lang="en-US" dirty="0" smtClean="0"/>
              <a:t>build relationships</a:t>
            </a:r>
            <a:endParaRPr lang="en-US" dirty="0" smtClean="0"/>
          </a:p>
          <a:p>
            <a:r>
              <a:rPr lang="en-US" dirty="0" smtClean="0"/>
              <a:t>What type of things could we do?</a:t>
            </a:r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72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important</a:t>
            </a:r>
          </a:p>
          <a:p>
            <a:pPr lvl="1"/>
            <a:r>
              <a:rPr lang="en-US" dirty="0"/>
              <a:t>It helps develop us as a person</a:t>
            </a:r>
          </a:p>
          <a:p>
            <a:pPr lvl="1"/>
            <a:r>
              <a:rPr lang="en-US" dirty="0"/>
              <a:t>Helps </a:t>
            </a:r>
            <a:r>
              <a:rPr lang="en-US" dirty="0" smtClean="0"/>
              <a:t>builds relationships</a:t>
            </a:r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 smtClean="0"/>
              <a:t>type of things could we do?</a:t>
            </a:r>
          </a:p>
          <a:p>
            <a:pPr lvl="1"/>
            <a:r>
              <a:rPr lang="en-US" dirty="0" smtClean="0"/>
              <a:t>Recruit  new members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</a:t>
            </a:r>
            <a:r>
              <a:rPr lang="en-US" dirty="0" smtClean="0"/>
              <a:t>important</a:t>
            </a:r>
          </a:p>
          <a:p>
            <a:pPr lvl="1"/>
            <a:r>
              <a:rPr lang="en-US" dirty="0"/>
              <a:t>It helps develop us as a </a:t>
            </a:r>
            <a:r>
              <a:rPr lang="en-US" dirty="0" smtClean="0"/>
              <a:t>person</a:t>
            </a:r>
            <a:endParaRPr lang="en-US" dirty="0" smtClean="0"/>
          </a:p>
          <a:p>
            <a:pPr lvl="1"/>
            <a:r>
              <a:rPr lang="en-US" dirty="0"/>
              <a:t>Helps build </a:t>
            </a:r>
            <a:r>
              <a:rPr lang="en-US" dirty="0" smtClean="0"/>
              <a:t>relationships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What type of things could we do?</a:t>
            </a:r>
          </a:p>
          <a:p>
            <a:pPr lvl="1"/>
            <a:r>
              <a:rPr lang="en-US" dirty="0" smtClean="0"/>
              <a:t>Ask friends to join you club</a:t>
            </a:r>
            <a:endParaRPr lang="en-US" dirty="0" smtClean="0"/>
          </a:p>
          <a:p>
            <a:pPr lvl="1"/>
            <a:r>
              <a:rPr lang="en-US" dirty="0" smtClean="0"/>
              <a:t>B</a:t>
            </a:r>
            <a:r>
              <a:rPr lang="en-US" dirty="0" smtClean="0"/>
              <a:t>uild </a:t>
            </a:r>
            <a:r>
              <a:rPr lang="en-US" dirty="0" smtClean="0"/>
              <a:t>relationships </a:t>
            </a:r>
            <a:r>
              <a:rPr lang="en-US" dirty="0" smtClean="0"/>
              <a:t>and new friends with-in your club</a:t>
            </a:r>
            <a:endParaRPr lang="en-US" dirty="0" smtClean="0"/>
          </a:p>
          <a:p>
            <a:pPr lvl="1"/>
            <a:r>
              <a:rPr lang="en-US" dirty="0" smtClean="0"/>
              <a:t>Member Orientation videos</a:t>
            </a:r>
          </a:p>
          <a:p>
            <a:pPr lvl="1"/>
            <a:r>
              <a:rPr lang="en-US" dirty="0" smtClean="0"/>
              <a:t>Online Training - Leadership Management System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3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important</a:t>
            </a:r>
          </a:p>
          <a:p>
            <a:r>
              <a:rPr lang="en-US" dirty="0" smtClean="0"/>
              <a:t>What type of things </a:t>
            </a:r>
            <a:r>
              <a:rPr lang="en-US" dirty="0" smtClean="0"/>
              <a:t>can</a:t>
            </a:r>
            <a:r>
              <a:rPr lang="en-US" dirty="0" smtClean="0"/>
              <a:t> </a:t>
            </a:r>
            <a:r>
              <a:rPr lang="en-US" dirty="0" smtClean="0"/>
              <a:t>we do?</a:t>
            </a:r>
          </a:p>
          <a:p>
            <a:pPr lvl="1"/>
            <a:r>
              <a:rPr lang="en-US" dirty="0" smtClean="0"/>
              <a:t>Ask a friend to be a member</a:t>
            </a:r>
            <a:endParaRPr lang="en-US" dirty="0" smtClean="0"/>
          </a:p>
          <a:p>
            <a:pPr lvl="1"/>
            <a:r>
              <a:rPr lang="en-US" dirty="0"/>
              <a:t>B</a:t>
            </a:r>
            <a:r>
              <a:rPr lang="en-US" dirty="0" smtClean="0"/>
              <a:t>uilds relationships and friendships</a:t>
            </a:r>
            <a:endParaRPr lang="en-US" dirty="0" smtClean="0"/>
          </a:p>
          <a:p>
            <a:pPr lvl="1"/>
            <a:r>
              <a:rPr lang="en-US" dirty="0" smtClean="0"/>
              <a:t>Watch the Orientation to Optimism videos</a:t>
            </a:r>
          </a:p>
          <a:p>
            <a:pPr lvl="1"/>
            <a:r>
              <a:rPr lang="en-US" dirty="0" smtClean="0"/>
              <a:t>Online Training Leadership Management System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096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important</a:t>
            </a:r>
          </a:p>
          <a:p>
            <a:r>
              <a:rPr lang="en-US" dirty="0" smtClean="0"/>
              <a:t>What type of things </a:t>
            </a:r>
            <a:r>
              <a:rPr lang="en-US" dirty="0" smtClean="0"/>
              <a:t>can </a:t>
            </a:r>
            <a:r>
              <a:rPr lang="en-US" dirty="0" smtClean="0"/>
              <a:t>we do?</a:t>
            </a:r>
          </a:p>
          <a:p>
            <a:pPr lvl="1"/>
            <a:r>
              <a:rPr lang="en-US" dirty="0" smtClean="0"/>
              <a:t>Ask a friend to be a </a:t>
            </a:r>
            <a:r>
              <a:rPr lang="en-US" dirty="0" smtClean="0"/>
              <a:t>member</a:t>
            </a:r>
            <a:endParaRPr lang="en-US" dirty="0" smtClean="0"/>
          </a:p>
          <a:p>
            <a:pPr lvl="1"/>
            <a:r>
              <a:rPr lang="en-US" dirty="0" smtClean="0"/>
              <a:t>Helps builds </a:t>
            </a:r>
            <a:r>
              <a:rPr lang="en-US" dirty="0" smtClean="0"/>
              <a:t>relationships and friendships</a:t>
            </a:r>
            <a:endParaRPr lang="en-US" dirty="0" smtClean="0"/>
          </a:p>
          <a:p>
            <a:pPr lvl="1"/>
            <a:r>
              <a:rPr lang="en-US" dirty="0" smtClean="0"/>
              <a:t>Online Training </a:t>
            </a:r>
            <a:r>
              <a:rPr lang="en-US" dirty="0" smtClean="0"/>
              <a:t>Leadership </a:t>
            </a:r>
            <a:r>
              <a:rPr lang="en-US" dirty="0" smtClean="0"/>
              <a:t>Management System</a:t>
            </a:r>
          </a:p>
          <a:p>
            <a:pPr lvl="1"/>
            <a:r>
              <a:rPr lang="en-US" dirty="0" smtClean="0"/>
              <a:t>Club Officer Leadership </a:t>
            </a:r>
            <a:r>
              <a:rPr lang="en-US" dirty="0" smtClean="0"/>
              <a:t>Development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PGI - </a:t>
            </a:r>
            <a:r>
              <a:rPr lang="en-US" dirty="0" smtClean="0"/>
              <a:t>Personal </a:t>
            </a:r>
            <a:r>
              <a:rPr lang="en-US" dirty="0" smtClean="0"/>
              <a:t>Growth and Involvement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PDP – Professional Development Program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4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200"/>
          </a:xfrm>
        </p:spPr>
        <p:txBody>
          <a:bodyPr/>
          <a:lstStyle/>
          <a:p>
            <a:r>
              <a:rPr lang="en-US" dirty="0" smtClean="0"/>
              <a:t>We generally miss out on </a:t>
            </a:r>
            <a:r>
              <a:rPr lang="en-US" dirty="0" smtClean="0"/>
              <a:t>developing this </a:t>
            </a:r>
            <a:r>
              <a:rPr lang="en-US" dirty="0" smtClean="0"/>
              <a:t>leg of the stool</a:t>
            </a:r>
          </a:p>
          <a:p>
            <a:r>
              <a:rPr lang="en-US" dirty="0" smtClean="0"/>
              <a:t>Why is this important</a:t>
            </a:r>
          </a:p>
          <a:p>
            <a:r>
              <a:rPr lang="en-US" dirty="0" smtClean="0"/>
              <a:t>What other </a:t>
            </a:r>
            <a:r>
              <a:rPr lang="en-US" dirty="0" smtClean="0"/>
              <a:t>ways</a:t>
            </a:r>
            <a:r>
              <a:rPr lang="en-US" dirty="0" smtClean="0"/>
              <a:t> </a:t>
            </a:r>
            <a:r>
              <a:rPr lang="en-US" dirty="0" smtClean="0"/>
              <a:t>can we </a:t>
            </a:r>
            <a:r>
              <a:rPr lang="en-US" dirty="0" smtClean="0"/>
              <a:t>Bring out the Best</a:t>
            </a:r>
          </a:p>
          <a:p>
            <a:pPr marL="0" indent="0">
              <a:buNone/>
            </a:pPr>
            <a:r>
              <a:rPr lang="en-US" dirty="0"/>
              <a:t>i</a:t>
            </a:r>
            <a:r>
              <a:rPr lang="en-US" dirty="0" smtClean="0"/>
              <a:t>n Ourselves?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4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dirty="0" smtClean="0"/>
              <a:t>OURSELVES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3716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Online Resources through Optimist International web page</a:t>
            </a:r>
          </a:p>
          <a:p>
            <a:pPr lvl="1"/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www.optimist.org/member/membersmenu.cfm</a:t>
            </a:r>
            <a:endParaRPr lang="en-US" sz="2400" dirty="0" smtClean="0"/>
          </a:p>
          <a:p>
            <a:pPr lvl="1"/>
            <a:r>
              <a:rPr lang="en-US" dirty="0" smtClean="0"/>
              <a:t>Orientation to Optimism videos</a:t>
            </a:r>
          </a:p>
          <a:p>
            <a:pPr lvl="1"/>
            <a:r>
              <a:rPr lang="en-US" dirty="0">
                <a:hlinkClick r:id="rId3"/>
              </a:rPr>
              <a:t>https://www.youtube.com/playlist?list=PLChhZVuzEW-u5d3xV5F8-57qg472PruJV</a:t>
            </a:r>
            <a:endParaRPr lang="en-US" dirty="0" smtClean="0"/>
          </a:p>
          <a:p>
            <a:pPr lvl="1"/>
            <a:r>
              <a:rPr lang="en-US" dirty="0" smtClean="0"/>
              <a:t>Online Training - Leadership Management System </a:t>
            </a:r>
          </a:p>
          <a:p>
            <a:pPr lvl="2"/>
            <a:r>
              <a:rPr lang="en-US" dirty="0" smtClean="0"/>
              <a:t>LMS via the Optimist Web portal</a:t>
            </a:r>
          </a:p>
          <a:p>
            <a:pPr lvl="2"/>
            <a:r>
              <a:rPr lang="en-US" dirty="0">
                <a:hlinkClick r:id="rId4"/>
              </a:rPr>
              <a:t>https://optimist.tovuti.io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PGI and PDP learning modules</a:t>
            </a:r>
          </a:p>
          <a:p>
            <a:pPr lvl="1"/>
            <a:r>
              <a:rPr lang="en-US" dirty="0">
                <a:hlinkClick r:id="rId5"/>
              </a:rPr>
              <a:t>https://www.optimist.org/member/professional-development-program.cfm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1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BRINGING OUT THE BEST IN </a:t>
            </a:r>
            <a:r>
              <a:rPr lang="en-US" b="1" u="sng" dirty="0" smtClean="0"/>
              <a:t>OURSELVES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Start a </a:t>
            </a:r>
            <a:endParaRPr lang="en-US" dirty="0" smtClean="0"/>
          </a:p>
          <a:p>
            <a:r>
              <a:rPr lang="en-US" dirty="0" smtClean="0"/>
              <a:t>Book </a:t>
            </a:r>
            <a:r>
              <a:rPr lang="en-US" dirty="0" smtClean="0"/>
              <a:t>Club</a:t>
            </a:r>
          </a:p>
          <a:p>
            <a:r>
              <a:rPr lang="en-US" dirty="0"/>
              <a:t>G</a:t>
            </a:r>
            <a:r>
              <a:rPr lang="en-US" dirty="0" smtClean="0"/>
              <a:t>roup to play cards, complete a jigsaw puzzles </a:t>
            </a:r>
            <a:endParaRPr lang="en-US" dirty="0" smtClean="0"/>
          </a:p>
          <a:p>
            <a:r>
              <a:rPr lang="en-US" dirty="0" smtClean="0"/>
              <a:t>Knitting or sewing group </a:t>
            </a:r>
          </a:p>
          <a:p>
            <a:pPr lvl="1"/>
            <a:r>
              <a:rPr lang="en-US" dirty="0" smtClean="0"/>
              <a:t>To knit hats for babies, make clothes</a:t>
            </a:r>
            <a:endParaRPr lang="en-US" dirty="0" smtClean="0"/>
          </a:p>
          <a:p>
            <a:r>
              <a:rPr lang="en-US" dirty="0" smtClean="0"/>
              <a:t>Computer </a:t>
            </a:r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/>
              <a:t>g</a:t>
            </a:r>
            <a:r>
              <a:rPr lang="en-US" dirty="0" smtClean="0"/>
              <a:t>roup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Your imagination is your only limitation</a:t>
            </a:r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92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3048000"/>
            <a:ext cx="990600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7" name="Picture 3" descr="C:\Users\Owner\AppData\Local\Microsoft\Windows\INetCache\IE\4C754X47\stool-309589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6455638" cy="548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4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BRINGING OUT THE BEST IN </a:t>
            </a:r>
            <a:r>
              <a:rPr lang="en-US" b="1" u="sng" dirty="0" smtClean="0"/>
              <a:t>OURSELVES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Why </a:t>
            </a:r>
            <a:r>
              <a:rPr lang="en-US" dirty="0" smtClean="0"/>
              <a:t>does your </a:t>
            </a:r>
            <a:r>
              <a:rPr lang="en-US" dirty="0" smtClean="0"/>
              <a:t>getting involved matter?</a:t>
            </a:r>
            <a:endParaRPr lang="en-US" dirty="0" smtClean="0"/>
          </a:p>
          <a:p>
            <a:pPr lvl="1"/>
            <a:r>
              <a:rPr lang="en-US" dirty="0" smtClean="0"/>
              <a:t>Identify your city’s, </a:t>
            </a:r>
            <a:r>
              <a:rPr lang="en-US" dirty="0" smtClean="0"/>
              <a:t>neighborhood or Youth </a:t>
            </a:r>
            <a:r>
              <a:rPr lang="en-US" dirty="0" smtClean="0"/>
              <a:t>needs</a:t>
            </a:r>
            <a:endParaRPr lang="en-US" dirty="0" smtClean="0"/>
          </a:p>
          <a:p>
            <a:r>
              <a:rPr lang="en-US" dirty="0" smtClean="0"/>
              <a:t>Just Google your City or country for issues</a:t>
            </a:r>
          </a:p>
          <a:p>
            <a:r>
              <a:rPr lang="en-US" dirty="0" smtClean="0"/>
              <a:t>Here are four top world issues</a:t>
            </a:r>
          </a:p>
          <a:p>
            <a:pPr lvl="1"/>
            <a:r>
              <a:rPr lang="en-US" dirty="0"/>
              <a:t>Food Insecurity</a:t>
            </a:r>
          </a:p>
          <a:p>
            <a:pPr lvl="1"/>
            <a:r>
              <a:rPr lang="en-US" dirty="0"/>
              <a:t>Refugees</a:t>
            </a:r>
          </a:p>
          <a:p>
            <a:pPr lvl="1"/>
            <a:r>
              <a:rPr lang="en-US" dirty="0"/>
              <a:t>Climate change</a:t>
            </a:r>
          </a:p>
          <a:p>
            <a:pPr lvl="1"/>
            <a:r>
              <a:rPr lang="en-US" dirty="0"/>
              <a:t>Child labor and trafficking</a:t>
            </a:r>
          </a:p>
          <a:p>
            <a:r>
              <a:rPr lang="en-US" dirty="0" smtClean="0"/>
              <a:t>How can your members make a difference?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6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CLUBS BRINGING OUT</a:t>
            </a:r>
            <a:br>
              <a:rPr lang="en-US" sz="3600" dirty="0" smtClean="0"/>
            </a:br>
            <a:r>
              <a:rPr lang="en-US" sz="3600" dirty="0" smtClean="0"/>
              <a:t>THE BEST IN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3915" y="2971800"/>
            <a:ext cx="3961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Black" panose="020B0A04020102020204" pitchFamily="34" charset="0"/>
              </a:rPr>
              <a:t>Community</a:t>
            </a:r>
          </a:p>
          <a:p>
            <a:r>
              <a:rPr lang="en-US" sz="2000" b="1" dirty="0" smtClean="0">
                <a:latin typeface="Arial Black" panose="020B0A04020102020204" pitchFamily="34" charset="0"/>
              </a:rPr>
              <a:t>ty</a:t>
            </a:r>
            <a:endParaRPr lang="en-US" sz="2000" b="1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297856" flipH="1">
            <a:off x="6148725" y="2509498"/>
            <a:ext cx="3153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Black" panose="020B0A04020102020204" pitchFamily="34" charset="0"/>
              </a:rPr>
              <a:t>Ourselves</a:t>
            </a:r>
            <a:endParaRPr lang="en-US" sz="2000" b="1" dirty="0">
              <a:latin typeface="Arial Black" panose="020B0A040201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67000" y="1556266"/>
            <a:ext cx="3810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OPTIMISTS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 rot="1176657">
            <a:off x="2737178" y="2817275"/>
            <a:ext cx="342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 Black" panose="020B0A04020102020204" pitchFamily="34" charset="0"/>
              </a:rPr>
              <a:t>Youth</a:t>
            </a:r>
            <a:endParaRPr lang="en-US" sz="2800" b="1" dirty="0">
              <a:latin typeface="Arial Black" panose="020B0A04020102020204" pitchFamily="34" charset="0"/>
            </a:endParaRPr>
          </a:p>
        </p:txBody>
      </p:sp>
      <p:pic>
        <p:nvPicPr>
          <p:cNvPr id="1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5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Three Legged Stool</a:t>
            </a:r>
            <a:br>
              <a:rPr lang="en-US" b="1" dirty="0" smtClean="0"/>
            </a:br>
            <a:r>
              <a:rPr lang="en-US" b="1" dirty="0" smtClean="0"/>
              <a:t>of Optimist International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Youth</a:t>
            </a:r>
            <a:endParaRPr lang="en-US" dirty="0" smtClean="0"/>
          </a:p>
          <a:p>
            <a:r>
              <a:rPr lang="en-US" dirty="0" smtClean="0"/>
              <a:t>Community</a:t>
            </a:r>
          </a:p>
          <a:p>
            <a:r>
              <a:rPr lang="en-US" dirty="0" smtClean="0"/>
              <a:t>Ourselves</a:t>
            </a:r>
          </a:p>
          <a:p>
            <a:endParaRPr lang="en-US" dirty="0"/>
          </a:p>
          <a:p>
            <a:r>
              <a:rPr lang="en-US" dirty="0"/>
              <a:t>Enjoy and Celebrate – Bring Out the Best in . . 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Enjoy Living the </a:t>
            </a:r>
            <a:r>
              <a:rPr lang="en-US" dirty="0" smtClean="0"/>
              <a:t>Creed</a:t>
            </a:r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 descr="C:\Users\Owner\AppData\Local\Microsoft\Windows\INetCache\IE\4C754X47\stool-309589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1"/>
            <a:ext cx="2589088" cy="219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52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BRINGING OUT</a:t>
            </a:r>
            <a:br>
              <a:rPr lang="en-US" dirty="0" smtClean="0"/>
            </a:br>
            <a:r>
              <a:rPr lang="en-US" dirty="0" smtClean="0"/>
              <a:t>THE BEST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</a:t>
            </a:r>
            <a:r>
              <a:rPr lang="en-US" dirty="0"/>
              <a:t>will improve your </a:t>
            </a:r>
            <a:r>
              <a:rPr lang="en-US" dirty="0" smtClean="0"/>
              <a:t>Optimism</a:t>
            </a:r>
          </a:p>
          <a:p>
            <a:r>
              <a:rPr lang="en-US" dirty="0"/>
              <a:t>You will have more </a:t>
            </a:r>
            <a:r>
              <a:rPr lang="en-US" dirty="0" smtClean="0"/>
              <a:t>fun</a:t>
            </a:r>
            <a:endParaRPr lang="en-US" dirty="0"/>
          </a:p>
          <a:p>
            <a:r>
              <a:rPr lang="en-US" dirty="0" smtClean="0"/>
              <a:t>You will </a:t>
            </a:r>
            <a:r>
              <a:rPr lang="en-US" dirty="0"/>
              <a:t>attract new members</a:t>
            </a:r>
          </a:p>
          <a:p>
            <a:r>
              <a:rPr lang="en-US" dirty="0"/>
              <a:t>You will develop new </a:t>
            </a:r>
            <a:r>
              <a:rPr lang="en-US" dirty="0" smtClean="0"/>
              <a:t>programs</a:t>
            </a:r>
          </a:p>
          <a:p>
            <a:r>
              <a:rPr lang="en-US" dirty="0" smtClean="0"/>
              <a:t>You </a:t>
            </a:r>
            <a:r>
              <a:rPr lang="en-US" dirty="0"/>
              <a:t>will have enthusiasm to start new club </a:t>
            </a:r>
          </a:p>
          <a:p>
            <a:r>
              <a:rPr lang="en-US" dirty="0"/>
              <a:t>So you and your members can </a:t>
            </a:r>
          </a:p>
          <a:p>
            <a:pPr lvl="1"/>
            <a:r>
              <a:rPr lang="en-US" dirty="0"/>
              <a:t>BRING OUT THE BEST!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72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CLUBS BRINGING OUT</a:t>
            </a:r>
            <a:br>
              <a:rPr lang="en-US" sz="3600" dirty="0" smtClean="0"/>
            </a:br>
            <a:r>
              <a:rPr lang="en-US" sz="3600" dirty="0" smtClean="0"/>
              <a:t>THE BEST IN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73915" y="2971800"/>
            <a:ext cx="3961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Black" panose="020B0A04020102020204" pitchFamily="34" charset="0"/>
              </a:rPr>
              <a:t>Communi</a:t>
            </a:r>
          </a:p>
          <a:p>
            <a:r>
              <a:rPr lang="en-US" sz="2000" b="1" dirty="0" smtClean="0">
                <a:latin typeface="Arial Black" panose="020B0A04020102020204" pitchFamily="34" charset="0"/>
              </a:rPr>
              <a:t>ty</a:t>
            </a:r>
            <a:endParaRPr lang="en-US" sz="2000" b="1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0297856" flipH="1">
            <a:off x="6148725" y="2509498"/>
            <a:ext cx="3153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Black" panose="020B0A04020102020204" pitchFamily="34" charset="0"/>
              </a:rPr>
              <a:t>Ourselves</a:t>
            </a:r>
            <a:endParaRPr lang="en-US" sz="2000" b="1" dirty="0">
              <a:latin typeface="Arial Black" panose="020B0A040201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667000" y="1556266"/>
            <a:ext cx="3810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Optimists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 rot="1176657">
            <a:off x="2737178" y="2817275"/>
            <a:ext cx="342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 Black" panose="020B0A04020102020204" pitchFamily="34" charset="0"/>
              </a:rPr>
              <a:t>Youth</a:t>
            </a:r>
            <a:endParaRPr lang="en-US" sz="2800" b="1" dirty="0">
              <a:latin typeface="Arial Black" panose="020B0A04020102020204" pitchFamily="34" charset="0"/>
            </a:endParaRPr>
          </a:p>
        </p:txBody>
      </p:sp>
      <p:pic>
        <p:nvPicPr>
          <p:cNvPr id="1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12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581400"/>
            <a:ext cx="5486400" cy="1066799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                    </a:t>
            </a:r>
            <a:r>
              <a:rPr lang="en-US" sz="4400" dirty="0" smtClean="0"/>
              <a:t>Questions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2819400" y="6172199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3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8145"/>
            <a:ext cx="29718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Owner\AppData\Local\Microsoft\Windows\INetCache\IE\HM1SPP9L\question_1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52800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61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733800"/>
            <a:ext cx="5486400" cy="2133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Webinar for</a:t>
            </a:r>
            <a:br>
              <a:rPr lang="en-US" sz="3200" dirty="0" smtClean="0"/>
            </a:br>
            <a:r>
              <a:rPr lang="en-US" sz="3200" dirty="0" smtClean="0"/>
              <a:t>International Clubs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Thank You for attending!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2819400" y="6172199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3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8146"/>
            <a:ext cx="29718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46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700" y="3389164"/>
            <a:ext cx="5486400" cy="293543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Webinar for</a:t>
            </a:r>
            <a:br>
              <a:rPr lang="en-US" sz="3200" dirty="0" smtClean="0"/>
            </a:br>
            <a:r>
              <a:rPr lang="en-US" sz="3200" dirty="0" smtClean="0"/>
              <a:t>International Clubs</a:t>
            </a:r>
            <a:br>
              <a:rPr lang="en-US" sz="3200" dirty="0" smtClean="0"/>
            </a:br>
            <a:r>
              <a:rPr lang="en-US" sz="3200" dirty="0" smtClean="0"/>
              <a:t>Terry Gorman, presenter</a:t>
            </a:r>
            <a:br>
              <a:rPr lang="en-US" sz="3200" dirty="0" smtClean="0"/>
            </a:br>
            <a:r>
              <a:rPr lang="en-US" sz="3200" dirty="0" smtClean="0"/>
              <a:t>Great Plains Region </a:t>
            </a:r>
            <a:br>
              <a:rPr lang="en-US" sz="3200" dirty="0" smtClean="0"/>
            </a:br>
            <a:r>
              <a:rPr lang="en-US" sz="3200" dirty="0" smtClean="0"/>
              <a:t>OI - Vice President</a:t>
            </a:r>
            <a:br>
              <a:rPr lang="en-US" sz="3200" dirty="0" smtClean="0"/>
            </a:br>
            <a:r>
              <a:rPr lang="en-US" sz="3200" dirty="0" smtClean="0"/>
              <a:t>gorman1745@gmail.com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2819400" y="6172199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30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8146"/>
            <a:ext cx="29718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94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BRINGING OUT THE BEST IN </a:t>
            </a:r>
            <a:r>
              <a:rPr lang="en-US" b="1" u="sng" dirty="0" smtClean="0"/>
              <a:t>OURSELVES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Start a Book Club</a:t>
            </a:r>
          </a:p>
          <a:p>
            <a:r>
              <a:rPr lang="en-US" b="1" dirty="0"/>
              <a:t>A list of Books to read </a:t>
            </a:r>
            <a:r>
              <a:rPr lang="en-US" b="1" dirty="0" smtClean="0"/>
              <a:t>and discuss for </a:t>
            </a:r>
            <a:r>
              <a:rPr lang="en-US" b="1" dirty="0"/>
              <a:t>your Club’s book </a:t>
            </a:r>
            <a:r>
              <a:rPr lang="en-US" b="1" dirty="0" smtClean="0"/>
              <a:t> Club</a:t>
            </a:r>
            <a:endParaRPr lang="en-US" b="1" dirty="0" smtClean="0"/>
          </a:p>
          <a:p>
            <a:endParaRPr lang="en-US" dirty="0"/>
          </a:p>
          <a:p>
            <a:r>
              <a:rPr lang="en-US" b="1" u="sng" dirty="0"/>
              <a:t>Life's Greatest Lessons  </a:t>
            </a:r>
            <a:r>
              <a:rPr lang="en-US" b="1" u="sng" dirty="0" smtClean="0"/>
              <a:t>by </a:t>
            </a:r>
            <a:r>
              <a:rPr lang="en-US" b="1" u="sng" dirty="0"/>
              <a:t>Hal Urban </a:t>
            </a:r>
            <a:endParaRPr lang="en-US" dirty="0"/>
          </a:p>
          <a:p>
            <a:r>
              <a:rPr lang="en-US" b="1" u="sng" dirty="0"/>
              <a:t>Powerful Words Positive Results</a:t>
            </a:r>
            <a:r>
              <a:rPr lang="en-US" b="1" dirty="0"/>
              <a:t> by Hal Urban</a:t>
            </a:r>
            <a:endParaRPr lang="en-US" dirty="0"/>
          </a:p>
          <a:p>
            <a:r>
              <a:rPr lang="en-US" u="sng" dirty="0"/>
              <a:t>Positive Words, Powerful Results</a:t>
            </a:r>
            <a:r>
              <a:rPr lang="en-US" dirty="0"/>
              <a:t> by Hal Urban</a:t>
            </a:r>
          </a:p>
          <a:p>
            <a:r>
              <a:rPr lang="en-US" b="1" u="sng" dirty="0"/>
              <a:t>The Daily Stoic</a:t>
            </a:r>
            <a:r>
              <a:rPr lang="en-US" b="1" dirty="0"/>
              <a:t> by Ryan Holiday (We read and just discuss one day’s passage 	each time we meet)</a:t>
            </a:r>
            <a:endParaRPr lang="en-US" dirty="0"/>
          </a:p>
          <a:p>
            <a:r>
              <a:rPr lang="en-US" b="1" u="sng" dirty="0"/>
              <a:t>Man’s Search for Meaning</a:t>
            </a:r>
            <a:r>
              <a:rPr lang="en-US" b="1" dirty="0"/>
              <a:t> by Tom Peters</a:t>
            </a:r>
            <a:endParaRPr lang="en-US" dirty="0"/>
          </a:p>
          <a:p>
            <a:r>
              <a:rPr lang="en-US" b="1" u="sng" dirty="0"/>
              <a:t>Taking Off Into the Wind</a:t>
            </a:r>
            <a:r>
              <a:rPr lang="en-US" b="1" dirty="0"/>
              <a:t> by Scott Plum</a:t>
            </a:r>
            <a:endParaRPr lang="en-US" dirty="0"/>
          </a:p>
          <a:p>
            <a:r>
              <a:rPr lang="en-US" b="1" u="sng" dirty="0"/>
              <a:t>Resilience Beyond Grit </a:t>
            </a:r>
            <a:r>
              <a:rPr lang="en-US" b="1" dirty="0" smtClean="0"/>
              <a:t>by Cindra </a:t>
            </a:r>
            <a:r>
              <a:rPr lang="en-US" b="1" dirty="0"/>
              <a:t>Kamphoff. Ph.D.</a:t>
            </a:r>
            <a:endParaRPr lang="en-US" dirty="0"/>
          </a:p>
          <a:p>
            <a:r>
              <a:rPr lang="en-US" b="1" u="sng" dirty="0"/>
              <a:t>Voices of Optimism</a:t>
            </a:r>
            <a:r>
              <a:rPr lang="en-US" b="1" dirty="0"/>
              <a:t> by the </a:t>
            </a:r>
            <a:r>
              <a:rPr lang="en-US" b="1" u="sng" dirty="0">
                <a:hlinkClick r:id="rId2"/>
              </a:rPr>
              <a:t>Roseville </a:t>
            </a:r>
            <a:r>
              <a:rPr lang="en-US" b="1" u="sng" dirty="0" smtClean="0">
                <a:hlinkClick r:id="rId2"/>
              </a:rPr>
              <a:t>Area Optimist </a:t>
            </a:r>
            <a:r>
              <a:rPr lang="en-US" b="1" u="sng" smtClean="0">
                <a:hlinkClick r:id="rId2"/>
              </a:rPr>
              <a:t>Club</a:t>
            </a:r>
            <a:r>
              <a:rPr lang="en-US" b="1" u="sng" smtClean="0"/>
              <a:t>   </a:t>
            </a:r>
            <a:r>
              <a:rPr lang="en-US" b="1" u="sng" smtClean="0"/>
              <a:t>or on (Amazon</a:t>
            </a:r>
            <a:r>
              <a:rPr lang="en-US" b="1" u="sng" dirty="0" smtClean="0"/>
              <a:t>)</a:t>
            </a:r>
            <a:endParaRPr lang="en-US" b="1" u="sng" dirty="0" smtClean="0"/>
          </a:p>
          <a:p>
            <a:pPr lvl="1"/>
            <a:r>
              <a:rPr lang="en-US" dirty="0"/>
              <a:t>https://www.rosevilleareaoptimistclub.com/voices-of-optimism-the-book/</a:t>
            </a:r>
          </a:p>
          <a:p>
            <a:r>
              <a:rPr lang="en-US" b="1" i="1" u="sng" dirty="0"/>
              <a:t>The Leadership Handbook (Twenty-Six Critical Lessons Every Leader Needs</a:t>
            </a:r>
            <a:r>
              <a:rPr lang="en-US" b="1" i="1" u="sng" dirty="0" smtClean="0"/>
              <a:t>)</a:t>
            </a:r>
            <a:r>
              <a:rPr lang="en-US" dirty="0" smtClean="0"/>
              <a:t> </a:t>
            </a:r>
            <a:r>
              <a:rPr lang="en-US" dirty="0"/>
              <a:t>by john C Maxwell</a:t>
            </a:r>
          </a:p>
          <a:p>
            <a:r>
              <a:rPr lang="en-US" b="1" u="sng" dirty="0"/>
              <a:t>Atomic Habits</a:t>
            </a:r>
            <a:r>
              <a:rPr lang="en-US" b="1" dirty="0"/>
              <a:t> by </a:t>
            </a:r>
            <a:r>
              <a:rPr lang="en-US" dirty="0"/>
              <a:t>James Clear</a:t>
            </a:r>
          </a:p>
          <a:p>
            <a:r>
              <a:rPr lang="en-US" b="1" u="sng" dirty="0"/>
              <a:t>Attitude Is Everything (Ten-Life Changing Steps To Turning Attitude Into Action)</a:t>
            </a:r>
            <a:r>
              <a:rPr lang="en-US" dirty="0"/>
              <a:t>  by </a:t>
            </a:r>
            <a:r>
              <a:rPr lang="en-US" b="1" dirty="0"/>
              <a:t>Keith Harrell</a:t>
            </a:r>
            <a:endParaRPr lang="en-US" dirty="0"/>
          </a:p>
          <a:p>
            <a:r>
              <a:rPr lang="en-US" b="1" u="sng" dirty="0"/>
              <a:t>The Way of the Shepard Seven Secrets of Managing Productive People</a:t>
            </a:r>
            <a:r>
              <a:rPr lang="en-US" dirty="0"/>
              <a:t> by Dr. Kevin Leman &amp; Bill Pentak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946" y="30480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0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62"/>
          </a:xfrm>
        </p:spPr>
        <p:txBody>
          <a:bodyPr>
            <a:normAutofit fontScale="90000"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How do you think a </a:t>
            </a:r>
            <a:br>
              <a:rPr lang="en-US" sz="6000" dirty="0" smtClean="0"/>
            </a:br>
            <a:r>
              <a:rPr lang="en-US" sz="6000" dirty="0" smtClean="0"/>
              <a:t>Three Legged Stool relates to</a:t>
            </a:r>
            <a:br>
              <a:rPr lang="en-US" sz="6000" dirty="0" smtClean="0"/>
            </a:br>
            <a:r>
              <a:rPr lang="en-US" sz="6000" dirty="0" smtClean="0"/>
              <a:t>Optimist International</a:t>
            </a:r>
            <a:br>
              <a:rPr lang="en-US" sz="6000" dirty="0" smtClean="0"/>
            </a:br>
            <a:r>
              <a:rPr lang="en-US" sz="6000" dirty="0" smtClean="0"/>
              <a:t>or to you as </a:t>
            </a:r>
            <a:r>
              <a:rPr lang="en-US" sz="6000" dirty="0" smtClean="0"/>
              <a:t>a member </a:t>
            </a:r>
            <a:br>
              <a:rPr lang="en-US" sz="6000" dirty="0" smtClean="0"/>
            </a:br>
            <a:r>
              <a:rPr lang="en-US" sz="6000" dirty="0" smtClean="0"/>
              <a:t>of you</a:t>
            </a:r>
            <a:r>
              <a:rPr lang="en-US" sz="6000" dirty="0" smtClean="0"/>
              <a:t>r </a:t>
            </a:r>
            <a:r>
              <a:rPr lang="en-US" sz="6000" dirty="0" smtClean="0"/>
              <a:t>your </a:t>
            </a:r>
            <a:r>
              <a:rPr lang="en-US" sz="6000" dirty="0"/>
              <a:t>c</a:t>
            </a:r>
            <a:r>
              <a:rPr lang="en-US" sz="6000" dirty="0" smtClean="0"/>
              <a:t>lub?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3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BRINGING OUT </a:t>
            </a:r>
            <a:br>
              <a:rPr lang="en-US" sz="3600" dirty="0" smtClean="0"/>
            </a:br>
            <a:r>
              <a:rPr lang="en-US" sz="3600" dirty="0" smtClean="0"/>
              <a:t>THE BEST!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5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BRINGING OUT</a:t>
            </a:r>
            <a:br>
              <a:rPr lang="en-US" sz="3600" dirty="0" smtClean="0"/>
            </a:br>
            <a:r>
              <a:rPr lang="en-US" sz="3600" dirty="0" smtClean="0"/>
              <a:t>THE BEST IN what?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38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BRINGING OUT</a:t>
            </a:r>
            <a:br>
              <a:rPr lang="en-US" sz="3600" dirty="0" smtClean="0"/>
            </a:br>
            <a:r>
              <a:rPr lang="en-US" sz="3600" dirty="0" smtClean="0"/>
              <a:t>THE BEST IN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7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43400" y="2895600"/>
            <a:ext cx="3371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youth</a:t>
            </a:r>
            <a:endParaRPr lang="en-US" sz="2800" b="1" dirty="0"/>
          </a:p>
        </p:txBody>
      </p:sp>
      <p:pic>
        <p:nvPicPr>
          <p:cNvPr id="5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8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YOUTH Programs . . 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Club Youth programs and projects</a:t>
            </a:r>
          </a:p>
          <a:p>
            <a:r>
              <a:rPr lang="en-US" dirty="0" smtClean="0"/>
              <a:t>Youth Appreciation Program</a:t>
            </a:r>
          </a:p>
          <a:p>
            <a:r>
              <a:rPr lang="en-US" dirty="0" smtClean="0"/>
              <a:t>Optimist International Communications </a:t>
            </a:r>
            <a:r>
              <a:rPr lang="en-US" dirty="0"/>
              <a:t>C</a:t>
            </a:r>
            <a:r>
              <a:rPr lang="en-US" dirty="0" smtClean="0"/>
              <a:t>ontests</a:t>
            </a:r>
          </a:p>
          <a:p>
            <a:pPr lvl="1"/>
            <a:r>
              <a:rPr lang="en-US" dirty="0" smtClean="0"/>
              <a:t>Essay, Oratorical and Communication for the Deaf and Hard of Hearing (CCDHH)</a:t>
            </a:r>
            <a:endParaRPr lang="en-US" dirty="0" smtClean="0"/>
          </a:p>
          <a:p>
            <a:r>
              <a:rPr lang="en-US" dirty="0" smtClean="0"/>
              <a:t>Tri-Star Sports</a:t>
            </a:r>
          </a:p>
          <a:p>
            <a:r>
              <a:rPr lang="en-US" dirty="0" smtClean="0"/>
              <a:t>Kids Speak out</a:t>
            </a:r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11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OPTIMISTS BRINGING OUT</a:t>
            </a:r>
            <a:br>
              <a:rPr lang="en-US" sz="3600" dirty="0" smtClean="0"/>
            </a:br>
            <a:r>
              <a:rPr lang="en-US" sz="3600" dirty="0" smtClean="0"/>
              <a:t>THE BEST IN</a:t>
            </a:r>
            <a:endParaRPr lang="en-US" sz="3600" dirty="0"/>
          </a:p>
        </p:txBody>
      </p:sp>
      <p:pic>
        <p:nvPicPr>
          <p:cNvPr id="4" name="Content Placeholder 3" descr="C:\Users\Owner\AppData\Local\Microsoft\Windows\INetCache\IE\4C754X47\stool-309589_960_720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611" y="1600200"/>
            <a:ext cx="53305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rot="1317576">
            <a:off x="2592061" y="2842478"/>
            <a:ext cx="4113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Y</a:t>
            </a:r>
          </a:p>
          <a:p>
            <a:r>
              <a:rPr lang="en-US" sz="2800" dirty="0"/>
              <a:t>O</a:t>
            </a:r>
            <a:endParaRPr lang="en-US" sz="2800" dirty="0" smtClean="0"/>
          </a:p>
          <a:p>
            <a:r>
              <a:rPr lang="en-US" sz="2800" dirty="0" smtClean="0"/>
              <a:t>U</a:t>
            </a:r>
          </a:p>
          <a:p>
            <a:r>
              <a:rPr lang="en-US" sz="2800" dirty="0" smtClean="0"/>
              <a:t>T</a:t>
            </a:r>
          </a:p>
          <a:p>
            <a:r>
              <a:rPr lang="en-US" sz="2800" dirty="0" smtClean="0"/>
              <a:t>h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2819400"/>
            <a:ext cx="53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</a:t>
            </a:r>
            <a:endParaRPr lang="en-US" sz="2000" b="1" dirty="0" smtClean="0"/>
          </a:p>
          <a:p>
            <a:r>
              <a:rPr lang="en-US" sz="2000" b="1" dirty="0" smtClean="0"/>
              <a:t>O</a:t>
            </a:r>
          </a:p>
          <a:p>
            <a:r>
              <a:rPr lang="en-US" sz="2000" b="1" dirty="0" smtClean="0"/>
              <a:t>Mm</a:t>
            </a:r>
          </a:p>
          <a:p>
            <a:r>
              <a:rPr lang="en-US" sz="2000" b="1" dirty="0" smtClean="0"/>
              <a:t>U</a:t>
            </a:r>
          </a:p>
          <a:p>
            <a:r>
              <a:rPr lang="en-US" sz="2000" b="1" dirty="0" smtClean="0"/>
              <a:t>N</a:t>
            </a:r>
          </a:p>
          <a:p>
            <a:r>
              <a:rPr lang="en-US" sz="2000" b="1" dirty="0" smtClean="0"/>
              <a:t>I</a:t>
            </a:r>
          </a:p>
          <a:p>
            <a:r>
              <a:rPr lang="en-US" sz="2000" b="1" dirty="0" smtClean="0"/>
              <a:t>T</a:t>
            </a:r>
          </a:p>
          <a:p>
            <a:r>
              <a:rPr lang="en-US" sz="2000" b="1" dirty="0" smtClean="0"/>
              <a:t>y</a:t>
            </a:r>
            <a:endParaRPr lang="en-US" sz="2000" b="1" dirty="0"/>
          </a:p>
        </p:txBody>
      </p:sp>
      <p:pic>
        <p:nvPicPr>
          <p:cNvPr id="6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2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Community programs   s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Cleaning </a:t>
            </a:r>
            <a:r>
              <a:rPr lang="en-US" dirty="0" smtClean="0"/>
              <a:t>up </a:t>
            </a:r>
            <a:r>
              <a:rPr lang="en-US" dirty="0" smtClean="0"/>
              <a:t>a</a:t>
            </a:r>
            <a:r>
              <a:rPr lang="en-US" dirty="0" smtClean="0"/>
              <a:t> </a:t>
            </a:r>
            <a:r>
              <a:rPr lang="en-US" dirty="0" smtClean="0"/>
              <a:t>local </a:t>
            </a:r>
            <a:r>
              <a:rPr lang="en-US" dirty="0" smtClean="0"/>
              <a:t>park or </a:t>
            </a:r>
            <a:endParaRPr lang="en-US" dirty="0" smtClean="0"/>
          </a:p>
          <a:p>
            <a:r>
              <a:rPr lang="en-US" dirty="0" smtClean="0"/>
              <a:t>Clean or develop a Children’s play area</a:t>
            </a:r>
            <a:endParaRPr lang="en-US" dirty="0" smtClean="0"/>
          </a:p>
          <a:p>
            <a:r>
              <a:rPr lang="en-US" dirty="0" smtClean="0"/>
              <a:t>Develop a Respect </a:t>
            </a:r>
            <a:r>
              <a:rPr lang="en-US" dirty="0" smtClean="0"/>
              <a:t>for Law program</a:t>
            </a:r>
          </a:p>
          <a:p>
            <a:r>
              <a:rPr lang="en-US" dirty="0" smtClean="0"/>
              <a:t>Civic Engagement</a:t>
            </a:r>
          </a:p>
          <a:p>
            <a:r>
              <a:rPr lang="en-US" dirty="0" smtClean="0"/>
              <a:t>Club Fundraiser/s</a:t>
            </a:r>
          </a:p>
          <a:p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 smtClean="0"/>
              <a:t>programs and </a:t>
            </a:r>
            <a:r>
              <a:rPr lang="en-US" dirty="0" smtClean="0"/>
              <a:t>projects</a:t>
            </a:r>
          </a:p>
          <a:p>
            <a:r>
              <a:rPr lang="en-US" dirty="0" smtClean="0"/>
              <a:t>Be known in your community as leaders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https://www.optimist.org/Logos/Choose_Optimism_Roundrel_Logo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2667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3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</TotalTime>
  <Words>675</Words>
  <Application>Microsoft Office PowerPoint</Application>
  <PresentationFormat>On-screen Show (4:3)</PresentationFormat>
  <Paragraphs>177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Webinar for International Clubs Terry Gorman Great Plains Region  OI - Vice President</vt:lpstr>
      <vt:lpstr>PowerPoint Presentation</vt:lpstr>
      <vt:lpstr> How do you think a  Three Legged Stool relates to Optimist International or to you as a member  of your your club? </vt:lpstr>
      <vt:lpstr>OPTIMISTS BRINGING OUT  THE BEST!</vt:lpstr>
      <vt:lpstr>OPTIMISTS BRINGING OUT THE BEST IN what?</vt:lpstr>
      <vt:lpstr>OPTIMISTS BRINGING OUT THE BEST IN</vt:lpstr>
      <vt:lpstr>YOUTH Programs . . .</vt:lpstr>
      <vt:lpstr>OPTIMISTS BRINGING OUT THE BEST IN</vt:lpstr>
      <vt:lpstr>Community programs   s</vt:lpstr>
      <vt:lpstr>OPTIMISTS BRINGING OUT THE BEST IN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BRINGING OUT THE BEST IN OURSELVES</vt:lpstr>
      <vt:lpstr>OPTIMISTS CLUBS BRINGING OUT THE BEST IN</vt:lpstr>
      <vt:lpstr>The Three Legged Stool of Optimist International</vt:lpstr>
      <vt:lpstr>IN BRINGING OUT THE BEST</vt:lpstr>
      <vt:lpstr>OPTIMISTS CLUBS BRINGING OUT THE BEST IN</vt:lpstr>
      <vt:lpstr>                     Questions</vt:lpstr>
      <vt:lpstr> Webinar for International Clubs  Thank You for attending!</vt:lpstr>
      <vt:lpstr>Webinar for International Clubs Terry Gorman, presenter Great Plains Region  OI - Vice President gorman1745@gmail.com</vt:lpstr>
      <vt:lpstr>BRINGING OUT THE BEST IN OURSELVES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80</cp:revision>
  <cp:lastPrinted>2021-08-04T12:49:19Z</cp:lastPrinted>
  <dcterms:created xsi:type="dcterms:W3CDTF">2021-04-29T21:02:21Z</dcterms:created>
  <dcterms:modified xsi:type="dcterms:W3CDTF">2021-08-04T14:13:04Z</dcterms:modified>
</cp:coreProperties>
</file>