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94" r:id="rId1"/>
  </p:sldMasterIdLst>
  <p:notesMasterIdLst>
    <p:notesMasterId r:id="rId7"/>
  </p:notesMasterIdLst>
  <p:handoutMasterIdLst>
    <p:handoutMasterId r:id="rId8"/>
  </p:handoutMasterIdLst>
  <p:sldIdLst>
    <p:sldId id="323" r:id="rId2"/>
    <p:sldId id="310" r:id="rId3"/>
    <p:sldId id="311" r:id="rId4"/>
    <p:sldId id="312" r:id="rId5"/>
    <p:sldId id="313" r:id="rId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ヒラギノ角ゴ Pro W3"/>
        <a:cs typeface="Arial" charset="0"/>
      </a:defRPr>
    </a:lvl1pPr>
    <a:lvl2pPr marL="457200" algn="l" rtl="0" fontAlgn="base">
      <a:spcBef>
        <a:spcPct val="0"/>
      </a:spcBef>
      <a:spcAft>
        <a:spcPct val="0"/>
      </a:spcAft>
      <a:defRPr sz="2400" kern="1200">
        <a:solidFill>
          <a:schemeClr val="tx1"/>
        </a:solidFill>
        <a:latin typeface="Arial" charset="0"/>
        <a:ea typeface="ヒラギノ角ゴ Pro W3"/>
        <a:cs typeface="Arial" charset="0"/>
      </a:defRPr>
    </a:lvl2pPr>
    <a:lvl3pPr marL="914400" algn="l" rtl="0" fontAlgn="base">
      <a:spcBef>
        <a:spcPct val="0"/>
      </a:spcBef>
      <a:spcAft>
        <a:spcPct val="0"/>
      </a:spcAft>
      <a:defRPr sz="2400" kern="1200">
        <a:solidFill>
          <a:schemeClr val="tx1"/>
        </a:solidFill>
        <a:latin typeface="Arial" charset="0"/>
        <a:ea typeface="ヒラギノ角ゴ Pro W3"/>
        <a:cs typeface="Arial" charset="0"/>
      </a:defRPr>
    </a:lvl3pPr>
    <a:lvl4pPr marL="1371600" algn="l" rtl="0" fontAlgn="base">
      <a:spcBef>
        <a:spcPct val="0"/>
      </a:spcBef>
      <a:spcAft>
        <a:spcPct val="0"/>
      </a:spcAft>
      <a:defRPr sz="2400" kern="1200">
        <a:solidFill>
          <a:schemeClr val="tx1"/>
        </a:solidFill>
        <a:latin typeface="Arial" charset="0"/>
        <a:ea typeface="ヒラギノ角ゴ Pro W3"/>
        <a:cs typeface="Arial" charset="0"/>
      </a:defRPr>
    </a:lvl4pPr>
    <a:lvl5pPr marL="1828800" algn="l" rtl="0" fontAlgn="base">
      <a:spcBef>
        <a:spcPct val="0"/>
      </a:spcBef>
      <a:spcAft>
        <a:spcPct val="0"/>
      </a:spcAft>
      <a:defRPr sz="2400" kern="1200">
        <a:solidFill>
          <a:schemeClr val="tx1"/>
        </a:solidFill>
        <a:latin typeface="Arial" charset="0"/>
        <a:ea typeface="ヒラギノ角ゴ Pro W3"/>
        <a:cs typeface="Arial" charset="0"/>
      </a:defRPr>
    </a:lvl5pPr>
    <a:lvl6pPr marL="2286000" algn="l" defTabSz="914400" rtl="0" eaLnBrk="1" latinLnBrk="0" hangingPunct="1">
      <a:defRPr sz="2400" kern="1200">
        <a:solidFill>
          <a:schemeClr val="tx1"/>
        </a:solidFill>
        <a:latin typeface="Arial" charset="0"/>
        <a:ea typeface="ヒラギノ角ゴ Pro W3"/>
        <a:cs typeface="Arial" charset="0"/>
      </a:defRPr>
    </a:lvl6pPr>
    <a:lvl7pPr marL="2743200" algn="l" defTabSz="914400" rtl="0" eaLnBrk="1" latinLnBrk="0" hangingPunct="1">
      <a:defRPr sz="2400" kern="1200">
        <a:solidFill>
          <a:schemeClr val="tx1"/>
        </a:solidFill>
        <a:latin typeface="Arial" charset="0"/>
        <a:ea typeface="ヒラギノ角ゴ Pro W3"/>
        <a:cs typeface="Arial" charset="0"/>
      </a:defRPr>
    </a:lvl7pPr>
    <a:lvl8pPr marL="3200400" algn="l" defTabSz="914400" rtl="0" eaLnBrk="1" latinLnBrk="0" hangingPunct="1">
      <a:defRPr sz="2400" kern="1200">
        <a:solidFill>
          <a:schemeClr val="tx1"/>
        </a:solidFill>
        <a:latin typeface="Arial" charset="0"/>
        <a:ea typeface="ヒラギノ角ゴ Pro W3"/>
        <a:cs typeface="Arial" charset="0"/>
      </a:defRPr>
    </a:lvl8pPr>
    <a:lvl9pPr marL="3657600" algn="l" defTabSz="914400" rtl="0" eaLnBrk="1" latinLnBrk="0" hangingPunct="1">
      <a:defRPr sz="2400" kern="1200">
        <a:solidFill>
          <a:schemeClr val="tx1"/>
        </a:solidFill>
        <a:latin typeface="Arial" charset="0"/>
        <a:ea typeface="ヒラギノ角ゴ Pro W3"/>
        <a:cs typeface="Arial" charset="0"/>
      </a:defRPr>
    </a:lvl9pPr>
  </p:defaultTextStyle>
  <p:extLst>
    <p:ext uri="{EFAFB233-063F-42B5-8137-9DF3F51BA10A}">
      <p15:sldGuideLst xmlns:p15="http://schemas.microsoft.com/office/powerpoint/2012/main">
        <p15:guide id="1" orient="horz" pos="3888">
          <p15:clr>
            <a:srgbClr val="A4A3A4"/>
          </p15:clr>
        </p15:guide>
        <p15:guide id="2" orient="horz" pos="3744">
          <p15:clr>
            <a:srgbClr val="A4A3A4"/>
          </p15:clr>
        </p15:guide>
        <p15:guide id="3" pos="1968">
          <p15:clr>
            <a:srgbClr val="A4A3A4"/>
          </p15:clr>
        </p15:guide>
        <p15:guide id="4" pos="1776">
          <p15:clr>
            <a:srgbClr val="A4A3A4"/>
          </p15:clr>
        </p15:guide>
        <p15:guide id="5" pos="556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2B2B"/>
    <a:srgbClr val="800000"/>
    <a:srgbClr val="666633"/>
    <a:srgbClr val="990000"/>
    <a:srgbClr val="AF2E2B"/>
    <a:srgbClr val="B5AF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5339" autoAdjust="0"/>
    <p:restoredTop sz="67824" autoAdjust="0"/>
  </p:normalViewPr>
  <p:slideViewPr>
    <p:cSldViewPr>
      <p:cViewPr varScale="1">
        <p:scale>
          <a:sx n="111" d="100"/>
          <a:sy n="111" d="100"/>
        </p:scale>
        <p:origin x="516" y="108"/>
      </p:cViewPr>
      <p:guideLst>
        <p:guide orient="horz" pos="3888"/>
        <p:guide orient="horz" pos="3744"/>
        <p:guide pos="1968"/>
        <p:guide pos="1776"/>
        <p:guide pos="5568"/>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p:cViewPr>
        <p:scale>
          <a:sx n="200" d="100"/>
          <a:sy n="200" d="100"/>
        </p:scale>
        <p:origin x="-72" y="465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ea typeface="ヒラギノ角ゴ Pro W3" pitchFamily="1" charset="-128"/>
                <a:cs typeface="+mn-cs"/>
              </a:defRPr>
            </a:lvl1pPr>
          </a:lstStyle>
          <a:p>
            <a:pPr>
              <a:defRPr/>
            </a:pPr>
            <a:endParaRPr lang="en-US"/>
          </a:p>
        </p:txBody>
      </p:sp>
      <p:sp>
        <p:nvSpPr>
          <p:cNvPr id="20483"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ea typeface="ヒラギノ角ゴ Pro W3" pitchFamily="1" charset="-128"/>
                <a:cs typeface="+mn-cs"/>
              </a:defRPr>
            </a:lvl1pPr>
          </a:lstStyle>
          <a:p>
            <a:pPr>
              <a:defRPr/>
            </a:pPr>
            <a:endParaRPr lang="en-US"/>
          </a:p>
        </p:txBody>
      </p:sp>
      <p:sp>
        <p:nvSpPr>
          <p:cNvPr id="20484"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a:ea typeface="ヒラギノ角ゴ Pro W3" pitchFamily="1" charset="-128"/>
                <a:cs typeface="+mn-cs"/>
              </a:defRPr>
            </a:lvl1pPr>
          </a:lstStyle>
          <a:p>
            <a:pPr>
              <a:defRPr/>
            </a:pPr>
            <a:endParaRPr lang="en-US"/>
          </a:p>
        </p:txBody>
      </p:sp>
      <p:sp>
        <p:nvSpPr>
          <p:cNvPr id="20485"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a:ea typeface="ヒラギノ角ゴ Pro W3" pitchFamily="1" charset="-128"/>
                <a:cs typeface="+mn-cs"/>
              </a:defRPr>
            </a:lvl1pPr>
          </a:lstStyle>
          <a:p>
            <a:pPr>
              <a:defRPr/>
            </a:pPr>
            <a:fld id="{B7C94727-0217-40E9-BE6B-5DA3190C23C4}" type="slidenum">
              <a:rPr lang="en-US"/>
              <a:pPr>
                <a:defRPr/>
              </a:pPr>
              <a:t>‹#›</a:t>
            </a:fld>
            <a:endParaRPr lang="en-US"/>
          </a:p>
        </p:txBody>
      </p:sp>
    </p:spTree>
    <p:extLst>
      <p:ext uri="{BB962C8B-B14F-4D97-AF65-F5344CB8AC3E}">
        <p14:creationId xmlns:p14="http://schemas.microsoft.com/office/powerpoint/2010/main" val="2271806943"/>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ea typeface="ヒラギノ角ゴ Pro W3" pitchFamily="1" charset="-128"/>
                <a:cs typeface="+mn-cs"/>
              </a:defRPr>
            </a:lvl1pPr>
          </a:lstStyle>
          <a:p>
            <a:pPr>
              <a:defRPr/>
            </a:pPr>
            <a:endParaRPr lang="en-US"/>
          </a:p>
        </p:txBody>
      </p:sp>
      <p:sp>
        <p:nvSpPr>
          <p:cNvPr id="102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ea typeface="ヒラギノ角ゴ Pro W3" pitchFamily="1" charset="-128"/>
                <a:cs typeface="+mn-cs"/>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24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a:ea typeface="ヒラギノ角ゴ Pro W3" pitchFamily="1" charset="-128"/>
                <a:cs typeface="+mn-cs"/>
              </a:defRPr>
            </a:lvl1pPr>
          </a:lstStyle>
          <a:p>
            <a:pPr>
              <a:defRPr/>
            </a:pPr>
            <a:endParaRPr lang="en-US"/>
          </a:p>
        </p:txBody>
      </p:sp>
      <p:sp>
        <p:nvSpPr>
          <p:cNvPr id="1024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a:ea typeface="ヒラギノ角ゴ Pro W3" pitchFamily="1" charset="-128"/>
                <a:cs typeface="+mn-cs"/>
              </a:defRPr>
            </a:lvl1pPr>
          </a:lstStyle>
          <a:p>
            <a:pPr>
              <a:defRPr/>
            </a:pPr>
            <a:fld id="{6E325F30-192B-4C89-AFF9-381CB451B2D7}" type="slidenum">
              <a:rPr lang="en-US"/>
              <a:pPr>
                <a:defRPr/>
              </a:pPr>
              <a:t>‹#›</a:t>
            </a:fld>
            <a:endParaRPr lang="en-US"/>
          </a:p>
        </p:txBody>
      </p:sp>
    </p:spTree>
    <p:extLst>
      <p:ext uri="{BB962C8B-B14F-4D97-AF65-F5344CB8AC3E}">
        <p14:creationId xmlns:p14="http://schemas.microsoft.com/office/powerpoint/2010/main" val="2190592604"/>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a:defRPr>
    </a:lvl1pPr>
    <a:lvl2pPr marL="4572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a:defRPr>
    </a:lvl2pPr>
    <a:lvl3pPr marL="9144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a:defRPr>
    </a:lvl3pPr>
    <a:lvl4pPr marL="13716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a:defRPr>
    </a:lvl4pPr>
    <a:lvl5pPr marL="18288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wikihow.com/Be-Patient"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fld id="{48BB6E7C-FF1B-4AE7-A5FA-45D479F42091}" type="slidenum">
              <a:rPr lang="en-US" smtClean="0">
                <a:ea typeface="ヒラギノ角ゴ Pro W3"/>
                <a:cs typeface="ヒラギノ角ゴ Pro W3"/>
              </a:rPr>
              <a:pPr/>
              <a:t>1</a:t>
            </a:fld>
            <a:endParaRPr lang="en-US">
              <a:ea typeface="ヒラギノ角ゴ Pro W3"/>
              <a:cs typeface="ヒラギノ角ゴ Pro W3"/>
            </a:endParaRPr>
          </a:p>
        </p:txBody>
      </p:sp>
      <p:sp>
        <p:nvSpPr>
          <p:cNvPr id="16386" name="Rectangle 2"/>
          <p:cNvSpPr>
            <a:spLocks noGrp="1" noRot="1" noChangeAspect="1" noChangeArrowheads="1" noTextEdit="1"/>
          </p:cNvSpPr>
          <p:nvPr>
            <p:ph type="sldImg"/>
          </p:nvPr>
        </p:nvSpPr>
        <p:spPr>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Footer Placeholder 3"/>
          <p:cNvSpPr>
            <a:spLocks noGrp="1"/>
          </p:cNvSpPr>
          <p:nvPr>
            <p:ph type="ftr" sz="quarter" idx="4"/>
          </p:nvPr>
        </p:nvSpPr>
        <p:spPr>
          <a:noFill/>
        </p:spPr>
        <p:txBody>
          <a:bodyPr/>
          <a:lstStyle/>
          <a:p>
            <a:endParaRPr lang="en-CA">
              <a:ea typeface="ヒラギノ角ゴ Pro W3"/>
              <a:cs typeface="ヒラギノ角ゴ Pro W3"/>
            </a:endParaRPr>
          </a:p>
        </p:txBody>
      </p:sp>
      <p:sp>
        <p:nvSpPr>
          <p:cNvPr id="18435" name="Slide Number Placeholder 4"/>
          <p:cNvSpPr>
            <a:spLocks noGrp="1"/>
          </p:cNvSpPr>
          <p:nvPr>
            <p:ph type="sldNum" sz="quarter" idx="5"/>
          </p:nvPr>
        </p:nvSpPr>
        <p:spPr>
          <a:noFill/>
        </p:spPr>
        <p:txBody>
          <a:bodyPr/>
          <a:lstStyle/>
          <a:p>
            <a:fld id="{192BCA85-6FE9-49AB-9F66-442AEE5FCA78}" type="slidenum">
              <a:rPr lang="en-US" smtClean="0">
                <a:ea typeface="ヒラギノ角ゴ Pro W3"/>
                <a:cs typeface="ヒラギノ角ゴ Pro W3"/>
              </a:rPr>
              <a:pPr/>
              <a:t>2</a:t>
            </a:fld>
            <a:endParaRPr lang="en-US">
              <a:ea typeface="ヒラギノ角ゴ Pro W3"/>
              <a:cs typeface="ヒラギノ角ゴ Pro W3"/>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a:ln/>
        </p:spPr>
      </p:sp>
      <p:sp>
        <p:nvSpPr>
          <p:cNvPr id="20482" name="Footer Placeholder 3"/>
          <p:cNvSpPr>
            <a:spLocks noGrp="1"/>
          </p:cNvSpPr>
          <p:nvPr>
            <p:ph type="ftr" sz="quarter" idx="4"/>
          </p:nvPr>
        </p:nvSpPr>
        <p:spPr>
          <a:noFill/>
        </p:spPr>
        <p:txBody>
          <a:bodyPr/>
          <a:lstStyle/>
          <a:p>
            <a:endParaRPr lang="en-CA">
              <a:ea typeface="ヒラギノ角ゴ Pro W3"/>
              <a:cs typeface="ヒラギノ角ゴ Pro W3"/>
            </a:endParaRPr>
          </a:p>
        </p:txBody>
      </p:sp>
      <p:sp>
        <p:nvSpPr>
          <p:cNvPr id="20483" name="Slide Number Placeholder 4"/>
          <p:cNvSpPr>
            <a:spLocks noGrp="1"/>
          </p:cNvSpPr>
          <p:nvPr>
            <p:ph type="sldNum" sz="quarter" idx="5"/>
          </p:nvPr>
        </p:nvSpPr>
        <p:spPr>
          <a:noFill/>
        </p:spPr>
        <p:txBody>
          <a:bodyPr/>
          <a:lstStyle/>
          <a:p>
            <a:fld id="{54C792CD-98FF-4833-BE03-0EDDE614D1BC}" type="slidenum">
              <a:rPr lang="en-US" smtClean="0">
                <a:ea typeface="ヒラギノ角ゴ Pro W3"/>
                <a:cs typeface="ヒラギノ角ゴ Pro W3"/>
              </a:rPr>
              <a:pPr/>
              <a:t>3</a:t>
            </a:fld>
            <a:endParaRPr lang="en-US">
              <a:ea typeface="ヒラギノ角ゴ Pro W3"/>
              <a:cs typeface="ヒラギノ角ゴ Pro W3"/>
            </a:endParaRPr>
          </a:p>
        </p:txBody>
      </p:sp>
      <p:sp>
        <p:nvSpPr>
          <p:cNvPr id="20484" name="Notes Placeholder 2"/>
          <p:cNvSpPr>
            <a:spLocks noGrp="1"/>
          </p:cNvSpPr>
          <p:nvPr>
            <p:ph type="body" idx="3"/>
          </p:nvPr>
        </p:nvSpPr>
        <p:spPr>
          <a:xfrm>
            <a:off x="1066800" y="4343400"/>
            <a:ext cx="4953000" cy="1143000"/>
          </a:xfrm>
          <a:noFill/>
          <a:ln/>
        </p:spPr>
        <p:txBody>
          <a:bodyPr/>
          <a:lstStyle/>
          <a:p>
            <a:pPr>
              <a:tabLst>
                <a:tab pos="228600" algn="l"/>
              </a:tabLst>
            </a:pPr>
            <a:r>
              <a:rPr lang="en-US" sz="1000">
                <a:ea typeface="ヒラギノ角ゴ Pro W3"/>
              </a:rPr>
              <a:t>•	A valuable volunteer experience results in quality service projects and programs, 	retained membership, growth in membership, and an increase in club’s, zone’s, 	district’s and Optimist International’s Leadership pool. </a:t>
            </a:r>
          </a:p>
          <a:p>
            <a:pPr>
              <a:tabLst>
                <a:tab pos="228600" algn="l"/>
              </a:tabLst>
            </a:pPr>
            <a:endParaRPr lang="en-US">
              <a:ea typeface="ヒラギノ角ゴ Pro W3"/>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a:ln/>
        </p:spPr>
      </p:sp>
      <p:sp>
        <p:nvSpPr>
          <p:cNvPr id="3" name="Notes Placeholder 2"/>
          <p:cNvSpPr>
            <a:spLocks noGrp="1"/>
          </p:cNvSpPr>
          <p:nvPr>
            <p:ph type="body" idx="1"/>
          </p:nvPr>
        </p:nvSpPr>
        <p:spPr>
          <a:xfrm>
            <a:off x="1066800" y="4343400"/>
            <a:ext cx="5029200" cy="4495800"/>
          </a:xfrm>
        </p:spPr>
        <p:txBody>
          <a:bodyPr>
            <a:noAutofit/>
          </a:bodyPr>
          <a:lstStyle/>
          <a:p>
            <a:pPr>
              <a:lnSpc>
                <a:spcPts val="800"/>
              </a:lnSpc>
              <a:tabLst>
                <a:tab pos="228600" algn="l"/>
              </a:tabLst>
              <a:defRPr/>
            </a:pPr>
            <a:r>
              <a:rPr lang="en-US" sz="800" dirty="0">
                <a:cs typeface="+mn-cs"/>
              </a:rPr>
              <a:t>•	Listening determines more than any other factor, the quality of your communications and thus your 	success as a leader</a:t>
            </a:r>
          </a:p>
          <a:p>
            <a:pPr>
              <a:lnSpc>
                <a:spcPts val="800"/>
              </a:lnSpc>
              <a:tabLst>
                <a:tab pos="228600" algn="l"/>
              </a:tabLst>
              <a:defRPr/>
            </a:pPr>
            <a:endParaRPr lang="en-US" sz="800" dirty="0">
              <a:cs typeface="+mn-cs"/>
            </a:endParaRPr>
          </a:p>
          <a:p>
            <a:pPr>
              <a:lnSpc>
                <a:spcPts val="800"/>
              </a:lnSpc>
              <a:tabLst>
                <a:tab pos="228600" algn="l"/>
              </a:tabLst>
              <a:defRPr/>
            </a:pPr>
            <a:r>
              <a:rPr lang="en-US" sz="800" dirty="0">
                <a:cs typeface="+mn-cs"/>
              </a:rPr>
              <a:t>	Listening is an essential part of communication and listening is very different from hearing. Being a 	good and patient listener will help you solve problems and see the world through the eyes of your club 	presidents. It will enrich your understanding and expands your capacity for empathy. As simple as </a:t>
            </a:r>
          </a:p>
          <a:p>
            <a:pPr>
              <a:lnSpc>
                <a:spcPts val="800"/>
              </a:lnSpc>
              <a:tabLst>
                <a:tab pos="228600" algn="l"/>
              </a:tabLst>
              <a:defRPr/>
            </a:pPr>
            <a:r>
              <a:rPr lang="en-US" sz="800" dirty="0">
                <a:cs typeface="+mn-cs"/>
              </a:rPr>
              <a:t>	listening (and acknowledging) may seem, doing it well particularly when disagreements arise, takes 	sincere effort and lots of practice.</a:t>
            </a:r>
          </a:p>
          <a:p>
            <a:pPr>
              <a:lnSpc>
                <a:spcPts val="800"/>
              </a:lnSpc>
              <a:tabLst>
                <a:tab pos="228600" algn="l"/>
              </a:tabLst>
              <a:defRPr/>
            </a:pPr>
            <a:endParaRPr lang="en-US" sz="800" dirty="0">
              <a:cs typeface="+mn-cs"/>
            </a:endParaRPr>
          </a:p>
          <a:p>
            <a:pPr>
              <a:lnSpc>
                <a:spcPts val="800"/>
              </a:lnSpc>
              <a:tabLst>
                <a:tab pos="228600" algn="l"/>
              </a:tabLst>
              <a:defRPr/>
            </a:pPr>
            <a:r>
              <a:rPr lang="en-US" sz="800" dirty="0">
                <a:cs typeface="+mn-cs"/>
              </a:rPr>
              <a:t>•	If you want to be a great leader, a great Lieutenant Governor, you’ve got to get an attitude. As a matter 	of fact you need to develop three attitudes:</a:t>
            </a:r>
          </a:p>
          <a:p>
            <a:pPr>
              <a:lnSpc>
                <a:spcPts val="800"/>
              </a:lnSpc>
              <a:tabLst>
                <a:tab pos="228600" algn="l"/>
                <a:tab pos="342900" algn="l"/>
              </a:tabLst>
              <a:defRPr/>
            </a:pPr>
            <a:r>
              <a:rPr lang="en-US" sz="800" dirty="0">
                <a:cs typeface="+mn-cs"/>
              </a:rPr>
              <a:t>	-	The first is an attitude of a contagious, upbeat outlook. A person exhibiting these types of 			characteristics are positive, approachable, and cooperative.</a:t>
            </a:r>
          </a:p>
          <a:p>
            <a:pPr>
              <a:lnSpc>
                <a:spcPts val="800"/>
              </a:lnSpc>
              <a:tabLst>
                <a:tab pos="228600" algn="l"/>
                <a:tab pos="342900" algn="l"/>
              </a:tabLst>
              <a:defRPr/>
            </a:pPr>
            <a:r>
              <a:rPr lang="en-US" sz="800" dirty="0">
                <a:cs typeface="+mn-cs"/>
              </a:rPr>
              <a:t>	-	The second attitude is a can-do spirit. A person with this mind set makes things happen.</a:t>
            </a:r>
          </a:p>
          <a:p>
            <a:pPr>
              <a:lnSpc>
                <a:spcPts val="800"/>
              </a:lnSpc>
              <a:tabLst>
                <a:tab pos="228600" algn="l"/>
                <a:tab pos="342900" algn="l"/>
              </a:tabLst>
              <a:defRPr/>
            </a:pPr>
            <a:r>
              <a:rPr lang="en-US" sz="800" dirty="0">
                <a:cs typeface="+mn-cs"/>
              </a:rPr>
              <a:t>	-	Finally you’ve got to have an attitude of gratitude. Show the people around you that you 			appreciate them and the opportunities you’ve been given. </a:t>
            </a:r>
          </a:p>
          <a:p>
            <a:pPr>
              <a:lnSpc>
                <a:spcPts val="800"/>
              </a:lnSpc>
              <a:tabLst>
                <a:tab pos="228600" algn="l"/>
              </a:tabLst>
              <a:defRPr/>
            </a:pPr>
            <a:endParaRPr lang="en-US" sz="800" dirty="0">
              <a:cs typeface="+mn-cs"/>
            </a:endParaRPr>
          </a:p>
          <a:p>
            <a:pPr>
              <a:lnSpc>
                <a:spcPts val="800"/>
              </a:lnSpc>
              <a:tabLst>
                <a:tab pos="228600" algn="l"/>
              </a:tabLst>
              <a:defRPr/>
            </a:pPr>
            <a:r>
              <a:rPr lang="en-US" sz="800" dirty="0">
                <a:cs typeface="+mn-cs"/>
              </a:rPr>
              <a:t>•	You have got to lead by example, or in the words of leadership guru John Maxwell, “You’ve got to know 	the way, go the way and show the way.</a:t>
            </a:r>
          </a:p>
          <a:p>
            <a:pPr>
              <a:lnSpc>
                <a:spcPts val="800"/>
              </a:lnSpc>
              <a:tabLst>
                <a:tab pos="228600" algn="l"/>
              </a:tabLst>
              <a:defRPr/>
            </a:pPr>
            <a:r>
              <a:rPr lang="en-US" sz="800" dirty="0">
                <a:cs typeface="+mn-cs"/>
              </a:rPr>
              <a:t>	</a:t>
            </a:r>
          </a:p>
          <a:p>
            <a:pPr>
              <a:lnSpc>
                <a:spcPts val="800"/>
              </a:lnSpc>
              <a:tabLst>
                <a:tab pos="228600" algn="l"/>
              </a:tabLst>
              <a:defRPr/>
            </a:pPr>
            <a:r>
              <a:rPr lang="en-US" sz="800" dirty="0">
                <a:cs typeface="+mn-cs"/>
              </a:rPr>
              <a:t>	You don’t lead by pointing and telling people to go the way. You lead by telling them to follow you. </a:t>
            </a:r>
          </a:p>
          <a:p>
            <a:pPr>
              <a:lnSpc>
                <a:spcPts val="800"/>
              </a:lnSpc>
              <a:tabLst>
                <a:tab pos="228600" algn="l"/>
              </a:tabLst>
              <a:defRPr/>
            </a:pPr>
            <a:endParaRPr lang="en-US" sz="800" dirty="0">
              <a:cs typeface="+mn-cs"/>
            </a:endParaRPr>
          </a:p>
          <a:p>
            <a:pPr>
              <a:lnSpc>
                <a:spcPts val="800"/>
              </a:lnSpc>
              <a:tabLst>
                <a:tab pos="228600" algn="l"/>
              </a:tabLst>
              <a:defRPr/>
            </a:pPr>
            <a:r>
              <a:rPr lang="en-US" sz="800" dirty="0">
                <a:cs typeface="+mn-cs"/>
              </a:rPr>
              <a:t>•	Identify ahead of time the actions (tasks) that you are going to take. Although there is at times a need 	to remain flexible for unexpected occurrences, this approach is to what actions are going to be taken. </a:t>
            </a:r>
          </a:p>
          <a:p>
            <a:pPr>
              <a:lnSpc>
                <a:spcPts val="800"/>
              </a:lnSpc>
              <a:tabLst>
                <a:tab pos="228600" algn="l"/>
              </a:tabLst>
              <a:defRPr/>
            </a:pPr>
            <a:endParaRPr lang="en-US" sz="800" dirty="0">
              <a:cs typeface="+mn-cs"/>
            </a:endParaRPr>
          </a:p>
          <a:p>
            <a:pPr>
              <a:lnSpc>
                <a:spcPts val="800"/>
              </a:lnSpc>
              <a:tabLst>
                <a:tab pos="228600" algn="l"/>
              </a:tabLst>
              <a:defRPr/>
            </a:pPr>
            <a:r>
              <a:rPr lang="en-US" sz="800" dirty="0">
                <a:cs typeface="+mn-cs"/>
              </a:rPr>
              <a:t>•	Accountability is first and foremost about being reliable. People can count on you to do what you say 	you will do.</a:t>
            </a:r>
          </a:p>
          <a:p>
            <a:pPr>
              <a:lnSpc>
                <a:spcPts val="800"/>
              </a:lnSpc>
              <a:tabLst>
                <a:tab pos="228600" algn="l"/>
              </a:tabLst>
              <a:defRPr/>
            </a:pPr>
            <a:endParaRPr lang="en-US" sz="800" dirty="0">
              <a:cs typeface="+mn-cs"/>
            </a:endParaRPr>
          </a:p>
          <a:p>
            <a:pPr>
              <a:lnSpc>
                <a:spcPts val="800"/>
              </a:lnSpc>
              <a:tabLst>
                <a:tab pos="228600" algn="l"/>
              </a:tabLst>
              <a:defRPr/>
            </a:pPr>
            <a:r>
              <a:rPr lang="en-US" sz="800" dirty="0">
                <a:cs typeface="+mn-cs"/>
              </a:rPr>
              <a:t>•	Be able to understand the kind of problems your club presidents are having. Be sensitive to their 	feelings, emotions, and experiences. You have to learn to put yourself in their shoes</a:t>
            </a:r>
          </a:p>
          <a:p>
            <a:pPr>
              <a:lnSpc>
                <a:spcPts val="800"/>
              </a:lnSpc>
              <a:tabLst>
                <a:tab pos="228600" algn="l"/>
              </a:tabLst>
              <a:defRPr/>
            </a:pPr>
            <a:endParaRPr lang="en-US" sz="800" dirty="0">
              <a:cs typeface="+mn-cs"/>
            </a:endParaRPr>
          </a:p>
          <a:p>
            <a:pPr>
              <a:lnSpc>
                <a:spcPts val="800"/>
              </a:lnSpc>
              <a:tabLst>
                <a:tab pos="228600" algn="l"/>
              </a:tabLst>
              <a:defRPr/>
            </a:pPr>
            <a:r>
              <a:rPr lang="en-US" sz="800" dirty="0">
                <a:cs typeface="+mn-cs"/>
              </a:rPr>
              <a:t>•	A servant-leader focuses primarily on the growth and well-being of people and the organizations to 	which they belong. While traditional leadership generally involves the accumulation and exercise of 	power by one at the “top of the pyramid,” servant leadership is different. The servant-leader shares 	power, puts the needs of others first and helps people develop and perform as highly as possible.</a:t>
            </a:r>
          </a:p>
          <a:p>
            <a:pPr>
              <a:lnSpc>
                <a:spcPts val="800"/>
              </a:lnSpc>
              <a:tabLst>
                <a:tab pos="228600" algn="l"/>
              </a:tabLst>
              <a:defRPr/>
            </a:pPr>
            <a:endParaRPr lang="en-US" sz="800" dirty="0">
              <a:cs typeface="+mn-cs"/>
            </a:endParaRPr>
          </a:p>
          <a:p>
            <a:pPr>
              <a:tabLst>
                <a:tab pos="228600" algn="l"/>
              </a:tabLst>
              <a:defRPr/>
            </a:pPr>
            <a:r>
              <a:rPr lang="en-US" sz="1059" dirty="0">
                <a:cs typeface="+mn-cs"/>
                <a:hlinkClick r:id="rId3"/>
              </a:rPr>
              <a:t> </a:t>
            </a:r>
            <a:endParaRPr lang="en-US" sz="1059" dirty="0">
              <a:cs typeface="+mn-cs"/>
            </a:endParaRPr>
          </a:p>
        </p:txBody>
      </p:sp>
      <p:sp>
        <p:nvSpPr>
          <p:cNvPr id="22531" name="Footer Placeholder 3"/>
          <p:cNvSpPr>
            <a:spLocks noGrp="1"/>
          </p:cNvSpPr>
          <p:nvPr>
            <p:ph type="ftr" sz="quarter" idx="4"/>
          </p:nvPr>
        </p:nvSpPr>
        <p:spPr>
          <a:noFill/>
        </p:spPr>
        <p:txBody>
          <a:bodyPr/>
          <a:lstStyle/>
          <a:p>
            <a:endParaRPr lang="en-CA">
              <a:ea typeface="ヒラギノ角ゴ Pro W3"/>
              <a:cs typeface="ヒラギノ角ゴ Pro W3"/>
            </a:endParaRPr>
          </a:p>
        </p:txBody>
      </p:sp>
      <p:sp>
        <p:nvSpPr>
          <p:cNvPr id="22532" name="Slide Number Placeholder 4"/>
          <p:cNvSpPr>
            <a:spLocks noGrp="1"/>
          </p:cNvSpPr>
          <p:nvPr>
            <p:ph type="sldNum" sz="quarter" idx="5"/>
          </p:nvPr>
        </p:nvSpPr>
        <p:spPr>
          <a:noFill/>
        </p:spPr>
        <p:txBody>
          <a:bodyPr/>
          <a:lstStyle/>
          <a:p>
            <a:fld id="{A4915DF3-F41E-4F23-817C-A9DA97A0071C}" type="slidenum">
              <a:rPr lang="en-US" smtClean="0">
                <a:ea typeface="ヒラギノ角ゴ Pro W3"/>
                <a:cs typeface="ヒラギノ角ゴ Pro W3"/>
              </a:rPr>
              <a:pPr/>
              <a:t>4</a:t>
            </a:fld>
            <a:endParaRPr lang="en-US">
              <a:ea typeface="ヒラギノ角ゴ Pro W3"/>
              <a:cs typeface="ヒラギノ角ゴ Pro W3"/>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a:ln/>
        </p:spPr>
      </p:sp>
      <p:sp>
        <p:nvSpPr>
          <p:cNvPr id="24578" name="Notes Placeholder 2"/>
          <p:cNvSpPr>
            <a:spLocks noGrp="1"/>
          </p:cNvSpPr>
          <p:nvPr>
            <p:ph type="body" idx="1"/>
          </p:nvPr>
        </p:nvSpPr>
        <p:spPr>
          <a:noFill/>
          <a:ln/>
        </p:spPr>
        <p:txBody>
          <a:bodyPr/>
          <a:lstStyle/>
          <a:p>
            <a:endParaRPr lang="en-CA">
              <a:ea typeface="ヒラギノ角ゴ Pro W3"/>
            </a:endParaRPr>
          </a:p>
        </p:txBody>
      </p:sp>
      <p:sp>
        <p:nvSpPr>
          <p:cNvPr id="24579" name="Footer Placeholder 3"/>
          <p:cNvSpPr>
            <a:spLocks noGrp="1"/>
          </p:cNvSpPr>
          <p:nvPr>
            <p:ph type="ftr" sz="quarter" idx="4"/>
          </p:nvPr>
        </p:nvSpPr>
        <p:spPr>
          <a:noFill/>
        </p:spPr>
        <p:txBody>
          <a:bodyPr/>
          <a:lstStyle/>
          <a:p>
            <a:endParaRPr lang="en-CA">
              <a:ea typeface="ヒラギノ角ゴ Pro W3"/>
              <a:cs typeface="ヒラギノ角ゴ Pro W3"/>
            </a:endParaRPr>
          </a:p>
        </p:txBody>
      </p:sp>
      <p:sp>
        <p:nvSpPr>
          <p:cNvPr id="24580" name="Slide Number Placeholder 4"/>
          <p:cNvSpPr>
            <a:spLocks noGrp="1"/>
          </p:cNvSpPr>
          <p:nvPr>
            <p:ph type="sldNum" sz="quarter" idx="5"/>
          </p:nvPr>
        </p:nvSpPr>
        <p:spPr>
          <a:noFill/>
        </p:spPr>
        <p:txBody>
          <a:bodyPr/>
          <a:lstStyle/>
          <a:p>
            <a:fld id="{37591141-ACED-478E-A37F-2C73A4955732}" type="slidenum">
              <a:rPr lang="en-US" smtClean="0">
                <a:ea typeface="ヒラギノ角ゴ Pro W3"/>
                <a:cs typeface="ヒラギノ角ゴ Pro W3"/>
              </a:rPr>
              <a:pPr/>
              <a:t>5</a:t>
            </a:fld>
            <a:endParaRPr lang="en-US">
              <a:ea typeface="ヒラギノ角ゴ Pro W3"/>
              <a:cs typeface="ヒラギノ角ゴ Pro W3"/>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9"/>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10"/>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dirty="0"/>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smtClean="0">
                <a:solidFill>
                  <a:srgbClr val="FFFFFF"/>
                </a:solidFill>
              </a:defRPr>
            </a:lvl1pPr>
          </a:lstStyle>
          <a:p>
            <a:pPr>
              <a:defRPr/>
            </a:pPr>
            <a:fld id="{68681529-D699-4083-89BE-E50CD5DB8849}" type="datetime1">
              <a:rPr lang="en-US"/>
              <a:pPr>
                <a:defRPr/>
              </a:pPr>
              <a:t>10/7/2016</a:t>
            </a:fld>
            <a:endParaRPr lang="en-US" dirty="0"/>
          </a:p>
        </p:txBody>
      </p:sp>
      <p:sp>
        <p:nvSpPr>
          <p:cNvPr id="10" name="Footer Placeholder 16"/>
          <p:cNvSpPr>
            <a:spLocks noGrp="1"/>
          </p:cNvSpPr>
          <p:nvPr>
            <p:ph type="ftr" sz="quarter" idx="11"/>
          </p:nvPr>
        </p:nvSpPr>
        <p:spPr>
          <a:xfrm>
            <a:off x="2085975" y="236538"/>
            <a:ext cx="5867400" cy="365125"/>
          </a:xfrm>
        </p:spPr>
        <p:txBody>
          <a:bodyPr/>
          <a:lstStyle>
            <a:lvl1pPr algn="r">
              <a:defRPr dirty="0">
                <a:solidFill>
                  <a:schemeClr val="tx2"/>
                </a:solidFill>
              </a:defRPr>
            </a:lvl1pPr>
          </a:lstStyle>
          <a:p>
            <a:pPr>
              <a:defRPr/>
            </a:pPr>
            <a:endParaRPr lang="en-US"/>
          </a:p>
        </p:txBody>
      </p:sp>
      <p:sp>
        <p:nvSpPr>
          <p:cNvPr id="11" name="Slide Number Placeholder 28"/>
          <p:cNvSpPr>
            <a:spLocks noGrp="1"/>
          </p:cNvSpPr>
          <p:nvPr>
            <p:ph type="sldNum" sz="quarter" idx="12"/>
          </p:nvPr>
        </p:nvSpPr>
        <p:spPr>
          <a:xfrm>
            <a:off x="8001000" y="228600"/>
            <a:ext cx="838200" cy="381000"/>
          </a:xfrm>
        </p:spPr>
        <p:txBody>
          <a:bodyPr/>
          <a:lstStyle>
            <a:lvl1pPr>
              <a:defRPr smtClean="0">
                <a:solidFill>
                  <a:schemeClr val="tx2"/>
                </a:solidFill>
              </a:defRPr>
            </a:lvl1pPr>
          </a:lstStyle>
          <a:p>
            <a:pPr>
              <a:defRPr/>
            </a:pPr>
            <a:fld id="{E3CA839E-097E-4F91-A450-797C15333A8E}"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lgn="l">
              <a:defRPr/>
            </a:lvl1pPr>
          </a:lstStyle>
          <a:p>
            <a:pPr>
              <a:defRPr/>
            </a:pPr>
            <a:fld id="{E81E6E75-A92E-4824-88D5-5F65E38EB505}" type="datetime1">
              <a:rPr lang="en-US"/>
              <a:pPr>
                <a:defRPr/>
              </a:pPr>
              <a:t>10/7/2016</a:t>
            </a:fld>
            <a:endParaRPr lang="en-US"/>
          </a:p>
        </p:txBody>
      </p:sp>
      <p:sp>
        <p:nvSpPr>
          <p:cNvPr id="5" name="Footer Placeholder 4"/>
          <p:cNvSpPr>
            <a:spLocks noGrp="1"/>
          </p:cNvSpPr>
          <p:nvPr>
            <p:ph type="ftr" sz="quarter" idx="11"/>
          </p:nvPr>
        </p:nvSpPr>
        <p:spPr/>
        <p:txBody>
          <a:bodyPr/>
          <a:lstStyle>
            <a:lvl1pPr algn="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9540686-D9DD-468D-8A7D-4CB4D64671E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6"/>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Vertical Title 1"/>
          <p:cNvSpPr>
            <a:spLocks noGrp="1"/>
          </p:cNvSpPr>
          <p:nvPr>
            <p:ph type="title" orient="vert"/>
          </p:nvPr>
        </p:nvSpPr>
        <p:spPr>
          <a:xfrm>
            <a:off x="6553200" y="609600"/>
            <a:ext cx="2057400" cy="5516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a:xfrm>
            <a:off x="6553200" y="6248400"/>
            <a:ext cx="2209800" cy="365125"/>
          </a:xfrm>
        </p:spPr>
        <p:txBody>
          <a:bodyPr/>
          <a:lstStyle>
            <a:lvl1pPr algn="l">
              <a:defRPr/>
            </a:lvl1pPr>
          </a:lstStyle>
          <a:p>
            <a:pPr>
              <a:defRPr/>
            </a:pPr>
            <a:fld id="{DBC11376-71F8-4E96-B002-FEF5C7FB909D}" type="datetime1">
              <a:rPr lang="en-US"/>
              <a:pPr>
                <a:defRPr/>
              </a:pPr>
              <a:t>10/7/2016</a:t>
            </a:fld>
            <a:endParaRPr lang="en-US"/>
          </a:p>
        </p:txBody>
      </p:sp>
      <p:sp>
        <p:nvSpPr>
          <p:cNvPr id="8" name="Footer Placeholder 4"/>
          <p:cNvSpPr>
            <a:spLocks noGrp="1"/>
          </p:cNvSpPr>
          <p:nvPr>
            <p:ph type="ftr" sz="quarter" idx="11"/>
          </p:nvPr>
        </p:nvSpPr>
        <p:spPr>
          <a:xfrm>
            <a:off x="457200" y="6248400"/>
            <a:ext cx="5573713" cy="365125"/>
          </a:xfrm>
        </p:spPr>
        <p:txBody>
          <a:bodyPr/>
          <a:lstStyle>
            <a:lvl1pPr algn="r">
              <a:defRPr/>
            </a:lvl1pPr>
          </a:lstStyle>
          <a:p>
            <a:pPr>
              <a:defRPr/>
            </a:pPr>
            <a:endParaRPr lang="en-US"/>
          </a:p>
        </p:txBody>
      </p:sp>
      <p:sp>
        <p:nvSpPr>
          <p:cNvPr id="9" name="Slide Number Placeholder 5"/>
          <p:cNvSpPr>
            <a:spLocks noGrp="1"/>
          </p:cNvSpPr>
          <p:nvPr>
            <p:ph type="sldNum" sz="quarter" idx="12"/>
          </p:nvPr>
        </p:nvSpPr>
        <p:spPr>
          <a:xfrm rot="5400000">
            <a:off x="5989638" y="144462"/>
            <a:ext cx="533400" cy="244475"/>
          </a:xfrm>
        </p:spPr>
        <p:txBody>
          <a:bodyPr/>
          <a:lstStyle>
            <a:lvl1pPr>
              <a:defRPr/>
            </a:lvl1pPr>
          </a:lstStyle>
          <a:p>
            <a:pPr>
              <a:defRPr/>
            </a:pPr>
            <a:fld id="{C8AE055E-FF5A-464D-91DC-DAB7C32D0919}"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a:t>Click to edit Master title style</a:t>
            </a:r>
          </a:p>
        </p:txBody>
      </p:sp>
      <p:sp>
        <p:nvSpPr>
          <p:cNvPr id="8" name="Content Placeholder 7"/>
          <p:cNvSpPr>
            <a:spLocks noGrp="1"/>
          </p:cNvSpPr>
          <p:nvPr>
            <p:ph sz="quarter" idx="1"/>
          </p:nvPr>
        </p:nvSpPr>
        <p:spPr>
          <a:xfrm>
            <a:off x="612648" y="1600200"/>
            <a:ext cx="81534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2D64D9B-B180-4170-886B-B5CBBE1A9D7D}" type="datetime1">
              <a:rPr lang="en-US"/>
              <a:pPr>
                <a:defRPr/>
              </a:pPr>
              <a:t>10/7/2016</a:t>
            </a:fld>
            <a:endParaRPr lang="en-US"/>
          </a:p>
        </p:txBody>
      </p:sp>
      <p:sp>
        <p:nvSpPr>
          <p:cNvPr id="5" name="Footer Placeholder 4"/>
          <p:cNvSpPr>
            <a:spLocks noGrp="1"/>
          </p:cNvSpPr>
          <p:nvPr>
            <p:ph type="ftr" sz="quarter" idx="11"/>
          </p:nvPr>
        </p:nvSpPr>
        <p:spPr/>
        <p:txBody>
          <a:bodyPr/>
          <a:lstStyle>
            <a:lvl1pPr algn="r">
              <a:defRPr/>
            </a:lvl1pPr>
          </a:lstStyle>
          <a:p>
            <a:pPr>
              <a:defRPr/>
            </a:pPr>
            <a:endParaRPr lang="en-US"/>
          </a:p>
        </p:txBody>
      </p:sp>
      <p:sp>
        <p:nvSpPr>
          <p:cNvPr id="6" name="Slide Number Placeholder 5"/>
          <p:cNvSpPr>
            <a:spLocks noGrp="1"/>
          </p:cNvSpPr>
          <p:nvPr>
            <p:ph type="sldNum" sz="quarter" idx="12"/>
          </p:nvPr>
        </p:nvSpPr>
        <p:spPr/>
        <p:txBody>
          <a:bodyPr/>
          <a:lstStyle>
            <a:lvl1pPr>
              <a:defRPr smtClean="0">
                <a:solidFill>
                  <a:srgbClr val="FFFFFF"/>
                </a:solidFill>
              </a:defRPr>
            </a:lvl1pPr>
          </a:lstStyle>
          <a:p>
            <a:pPr>
              <a:defRPr/>
            </a:pPr>
            <a:fld id="{015F27C2-04AD-432E-A9E7-7DF39F064AE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a:t>Click to edit Master title style</a:t>
            </a:r>
          </a:p>
        </p:txBody>
      </p:sp>
      <p:sp>
        <p:nvSpPr>
          <p:cNvPr id="7" name="Date Placeholder 11"/>
          <p:cNvSpPr>
            <a:spLocks noGrp="1"/>
          </p:cNvSpPr>
          <p:nvPr>
            <p:ph type="dt" sz="half" idx="10"/>
          </p:nvPr>
        </p:nvSpPr>
        <p:spPr/>
        <p:txBody>
          <a:bodyPr/>
          <a:lstStyle>
            <a:lvl1pPr algn="l">
              <a:defRPr/>
            </a:lvl1pPr>
          </a:lstStyle>
          <a:p>
            <a:pPr>
              <a:defRPr/>
            </a:pPr>
            <a:fld id="{4FB5AA42-E8C2-499B-B316-68CB2A457191}" type="datetime1">
              <a:rPr lang="en-US"/>
              <a:pPr>
                <a:defRPr/>
              </a:pPr>
              <a:t>10/7/2016</a:t>
            </a:fld>
            <a:endParaRPr lang="en-US"/>
          </a:p>
        </p:txBody>
      </p:sp>
      <p:sp>
        <p:nvSpPr>
          <p:cNvPr id="8" name="Slide Number Placeholder 12"/>
          <p:cNvSpPr>
            <a:spLocks noGrp="1"/>
          </p:cNvSpPr>
          <p:nvPr>
            <p:ph type="sldNum" sz="quarter" idx="11"/>
          </p:nvPr>
        </p:nvSpPr>
        <p:spPr>
          <a:xfrm>
            <a:off x="0" y="1752600"/>
            <a:ext cx="1295400" cy="701675"/>
          </a:xfrm>
        </p:spPr>
        <p:txBody>
          <a:bodyPr>
            <a:noAutofit/>
          </a:bodyPr>
          <a:lstStyle>
            <a:lvl1pPr>
              <a:defRPr sz="2400" smtClean="0">
                <a:solidFill>
                  <a:srgbClr val="FFFFFF"/>
                </a:solidFill>
              </a:defRPr>
            </a:lvl1pPr>
          </a:lstStyle>
          <a:p>
            <a:pPr>
              <a:defRPr/>
            </a:pPr>
            <a:fld id="{C418D039-8A02-4416-B72C-7C90567D9E9A}" type="slidenum">
              <a:rPr lang="en-US"/>
              <a:pPr>
                <a:defRPr/>
              </a:pPr>
              <a:t>‹#›</a:t>
            </a:fld>
            <a:endParaRPr lang="en-US"/>
          </a:p>
        </p:txBody>
      </p:sp>
      <p:sp>
        <p:nvSpPr>
          <p:cNvPr id="9" name="Footer Placeholder 13"/>
          <p:cNvSpPr>
            <a:spLocks noGrp="1"/>
          </p:cNvSpPr>
          <p:nvPr>
            <p:ph type="ftr" sz="quarter" idx="12"/>
          </p:nvPr>
        </p:nvSpPr>
        <p:spPr/>
        <p:txBody>
          <a:bodyPr/>
          <a:lstStyle>
            <a:lvl1pPr algn="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844901" y="1589567"/>
            <a:ext cx="3886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7"/>
          <p:cNvSpPr>
            <a:spLocks noGrp="1"/>
          </p:cNvSpPr>
          <p:nvPr>
            <p:ph type="dt" sz="half" idx="10"/>
          </p:nvPr>
        </p:nvSpPr>
        <p:spPr/>
        <p:txBody>
          <a:bodyPr rtlCol="0"/>
          <a:lstStyle>
            <a:lvl1pPr algn="l">
              <a:defRPr/>
            </a:lvl1pPr>
          </a:lstStyle>
          <a:p>
            <a:pPr>
              <a:defRPr/>
            </a:pPr>
            <a:fld id="{4F1BAF29-3733-46AD-AD27-C855CA38523D}" type="datetime1">
              <a:rPr lang="en-US"/>
              <a:pPr>
                <a:defRPr/>
              </a:pPr>
              <a:t>10/7/2016</a:t>
            </a:fld>
            <a:endParaRPr lang="en-US"/>
          </a:p>
        </p:txBody>
      </p:sp>
      <p:sp>
        <p:nvSpPr>
          <p:cNvPr id="6" name="Slide Number Placeholder 9"/>
          <p:cNvSpPr>
            <a:spLocks noGrp="1"/>
          </p:cNvSpPr>
          <p:nvPr>
            <p:ph type="sldNum" sz="quarter" idx="11"/>
          </p:nvPr>
        </p:nvSpPr>
        <p:spPr/>
        <p:txBody>
          <a:bodyPr rtlCol="0"/>
          <a:lstStyle>
            <a:lvl1pPr>
              <a:defRPr/>
            </a:lvl1pPr>
          </a:lstStyle>
          <a:p>
            <a:pPr>
              <a:defRPr/>
            </a:pPr>
            <a:fld id="{35541992-9019-417A-A70D-3FAD74151296}" type="slidenum">
              <a:rPr lang="en-US"/>
              <a:pPr>
                <a:defRPr/>
              </a:pPr>
              <a:t>‹#›</a:t>
            </a:fld>
            <a:endParaRPr lang="en-US"/>
          </a:p>
        </p:txBody>
      </p:sp>
      <p:sp>
        <p:nvSpPr>
          <p:cNvPr id="7" name="Footer Placeholder 11"/>
          <p:cNvSpPr>
            <a:spLocks noGrp="1"/>
          </p:cNvSpPr>
          <p:nvPr>
            <p:ph type="ftr" sz="quarter" idx="12"/>
          </p:nvPr>
        </p:nvSpPr>
        <p:spPr/>
        <p:txBody>
          <a:bodyPr rtlCol="0"/>
          <a:lstStyle>
            <a:lvl1pPr algn="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800600" y="2438400"/>
            <a:ext cx="38862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a:t>Click to edit Master text styles</a:t>
            </a:r>
          </a:p>
        </p:txBody>
      </p:sp>
      <p:sp>
        <p:nvSpPr>
          <p:cNvPr id="7" name="Date Placeholder 9"/>
          <p:cNvSpPr>
            <a:spLocks noGrp="1"/>
          </p:cNvSpPr>
          <p:nvPr>
            <p:ph type="dt" sz="half" idx="10"/>
          </p:nvPr>
        </p:nvSpPr>
        <p:spPr/>
        <p:txBody>
          <a:bodyPr rtlCol="0"/>
          <a:lstStyle>
            <a:lvl1pPr algn="l">
              <a:defRPr/>
            </a:lvl1pPr>
          </a:lstStyle>
          <a:p>
            <a:pPr>
              <a:defRPr/>
            </a:pPr>
            <a:fld id="{5C6EE233-A1A9-49C7-B20C-BC6F9D99FC3F}" type="datetime1">
              <a:rPr lang="en-US"/>
              <a:pPr>
                <a:defRPr/>
              </a:pPr>
              <a:t>10/7/2016</a:t>
            </a:fld>
            <a:endParaRPr lang="en-US"/>
          </a:p>
        </p:txBody>
      </p:sp>
      <p:sp>
        <p:nvSpPr>
          <p:cNvPr id="8" name="Slide Number Placeholder 11"/>
          <p:cNvSpPr>
            <a:spLocks noGrp="1"/>
          </p:cNvSpPr>
          <p:nvPr>
            <p:ph type="sldNum" sz="quarter" idx="11"/>
          </p:nvPr>
        </p:nvSpPr>
        <p:spPr/>
        <p:txBody>
          <a:bodyPr rtlCol="0"/>
          <a:lstStyle>
            <a:lvl1pPr>
              <a:defRPr/>
            </a:lvl1pPr>
          </a:lstStyle>
          <a:p>
            <a:pPr>
              <a:defRPr/>
            </a:pPr>
            <a:fld id="{1F78BE8D-6A70-484B-9BB7-09C6B25010A8}" type="slidenum">
              <a:rPr lang="en-US"/>
              <a:pPr>
                <a:defRPr/>
              </a:pPr>
              <a:t>‹#›</a:t>
            </a:fld>
            <a:endParaRPr lang="en-US"/>
          </a:p>
        </p:txBody>
      </p:sp>
      <p:sp>
        <p:nvSpPr>
          <p:cNvPr id="9" name="Footer Placeholder 13"/>
          <p:cNvSpPr>
            <a:spLocks noGrp="1"/>
          </p:cNvSpPr>
          <p:nvPr>
            <p:ph type="ftr" sz="quarter" idx="12"/>
          </p:nvPr>
        </p:nvSpPr>
        <p:spPr/>
        <p:txBody>
          <a:bodyPr rtlCol="0"/>
          <a:lstStyle>
            <a:lvl1pPr algn="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defRPr/>
            </a:pPr>
            <a:fld id="{80A5D57C-7CB6-4B00-A660-2E678285F221}" type="datetime1">
              <a:rPr lang="en-US"/>
              <a:pPr>
                <a:defRPr/>
              </a:pPr>
              <a:t>10/7/2016</a:t>
            </a:fld>
            <a:endParaRPr lang="en-US"/>
          </a:p>
        </p:txBody>
      </p:sp>
      <p:sp>
        <p:nvSpPr>
          <p:cNvPr id="4" name="Footer Placeholder 3"/>
          <p:cNvSpPr>
            <a:spLocks noGrp="1"/>
          </p:cNvSpPr>
          <p:nvPr>
            <p:ph type="ftr" sz="quarter" idx="11"/>
          </p:nvPr>
        </p:nvSpPr>
        <p:spPr/>
        <p:txBody>
          <a:bodyPr/>
          <a:lstStyle>
            <a:lvl1pPr algn="r">
              <a:defRPr/>
            </a:lvl1pPr>
          </a:lstStyle>
          <a:p>
            <a:pPr>
              <a:defRPr/>
            </a:pPr>
            <a:endParaRPr lang="en-US"/>
          </a:p>
        </p:txBody>
      </p:sp>
      <p:sp>
        <p:nvSpPr>
          <p:cNvPr id="5" name="Slide Number Placeholder 4"/>
          <p:cNvSpPr>
            <a:spLocks noGrp="1"/>
          </p:cNvSpPr>
          <p:nvPr>
            <p:ph type="sldNum" sz="quarter" idx="12"/>
          </p:nvPr>
        </p:nvSpPr>
        <p:spPr/>
        <p:txBody>
          <a:bodyPr/>
          <a:lstStyle>
            <a:lvl1pPr>
              <a:defRPr smtClean="0">
                <a:solidFill>
                  <a:srgbClr val="FFFFFF"/>
                </a:solidFill>
              </a:defRPr>
            </a:lvl1pPr>
          </a:lstStyle>
          <a:p>
            <a:pPr>
              <a:defRPr/>
            </a:pPr>
            <a:fld id="{03352015-5017-4B2D-A26C-48A395B6490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l">
              <a:defRPr/>
            </a:lvl1pPr>
          </a:lstStyle>
          <a:p>
            <a:pPr>
              <a:defRPr/>
            </a:pPr>
            <a:fld id="{7F231A61-B94A-49CA-ACEB-35676C76D8A0}" type="datetime1">
              <a:rPr lang="en-US"/>
              <a:pPr>
                <a:defRPr/>
              </a:pPr>
              <a:t>10/7/2016</a:t>
            </a:fld>
            <a:endParaRPr lang="en-US"/>
          </a:p>
        </p:txBody>
      </p:sp>
      <p:sp>
        <p:nvSpPr>
          <p:cNvPr id="3" name="Footer Placeholder 2"/>
          <p:cNvSpPr>
            <a:spLocks noGrp="1"/>
          </p:cNvSpPr>
          <p:nvPr>
            <p:ph type="ftr" sz="quarter" idx="11"/>
          </p:nvPr>
        </p:nvSpPr>
        <p:spPr/>
        <p:txBody>
          <a:bodyPr/>
          <a:lstStyle>
            <a:lvl1pPr algn="r">
              <a:defRPr/>
            </a:lvl1pPr>
          </a:lstStyle>
          <a:p>
            <a:pPr>
              <a:defRPr/>
            </a:pP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smtClean="0">
                <a:solidFill>
                  <a:schemeClr val="tx2"/>
                </a:solidFill>
              </a:defRPr>
            </a:lvl1pPr>
          </a:lstStyle>
          <a:p>
            <a:pPr>
              <a:defRPr/>
            </a:pPr>
            <a:fld id="{B0B2AF51-B521-41FE-B413-61E74BF1ECE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a:t>Click to edit Master title style</a:t>
            </a: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fld id="{3D1F9833-EBFD-4A38-8183-A59A73CB2656}" type="datetime1">
              <a:rPr lang="en-US"/>
              <a:pPr>
                <a:defRPr/>
              </a:pPr>
              <a:t>10/7/2016</a:t>
            </a:fld>
            <a:endParaRPr lang="en-US" dirty="0"/>
          </a:p>
        </p:txBody>
      </p:sp>
      <p:sp>
        <p:nvSpPr>
          <p:cNvPr id="6" name="Footer Placeholder 5"/>
          <p:cNvSpPr>
            <a:spLocks noGrp="1"/>
          </p:cNvSpPr>
          <p:nvPr>
            <p:ph type="ftr" sz="quarter" idx="11"/>
          </p:nvPr>
        </p:nvSpPr>
        <p:spPr/>
        <p:txBody>
          <a:bodyPr/>
          <a:lstStyle>
            <a:lvl1pPr algn="r">
              <a:defRPr/>
            </a:lvl1pPr>
          </a:lstStyle>
          <a:p>
            <a:pPr>
              <a:defRPr/>
            </a:pPr>
            <a:endParaRPr lang="en-US"/>
          </a:p>
        </p:txBody>
      </p:sp>
      <p:sp>
        <p:nvSpPr>
          <p:cNvPr id="7" name="Slide Number Placeholder 6"/>
          <p:cNvSpPr>
            <a:spLocks noGrp="1"/>
          </p:cNvSpPr>
          <p:nvPr>
            <p:ph type="sldNum" sz="quarter" idx="12"/>
          </p:nvPr>
        </p:nvSpPr>
        <p:spPr/>
        <p:txBody>
          <a:bodyPr/>
          <a:lstStyle>
            <a:lvl1pPr>
              <a:defRPr smtClean="0">
                <a:solidFill>
                  <a:srgbClr val="FFFFFF"/>
                </a:solidFill>
              </a:defRPr>
            </a:lvl1pPr>
          </a:lstStyle>
          <a:p>
            <a:pPr>
              <a:defRPr/>
            </a:pPr>
            <a:fld id="{D2FE7D90-2D23-4441-9919-BB7D6F234D8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7"/>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8"/>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9"/>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tangle 10"/>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a:t>Click to edit Master title style</a:t>
            </a: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11"/>
          <p:cNvSpPr>
            <a:spLocks noGrp="1"/>
          </p:cNvSpPr>
          <p:nvPr>
            <p:ph type="dt" sz="half" idx="10"/>
          </p:nvPr>
        </p:nvSpPr>
        <p:spPr>
          <a:xfrm>
            <a:off x="6248400" y="6248400"/>
            <a:ext cx="2667000" cy="365125"/>
          </a:xfrm>
        </p:spPr>
        <p:txBody>
          <a:bodyPr rtlCol="0"/>
          <a:lstStyle>
            <a:lvl1pPr>
              <a:defRPr/>
            </a:lvl1pPr>
          </a:lstStyle>
          <a:p>
            <a:pPr>
              <a:defRPr/>
            </a:pPr>
            <a:fld id="{E50CFFB4-17F7-4E87-94B9-380669BF8E09}" type="datetime1">
              <a:rPr lang="en-US"/>
              <a:pPr>
                <a:defRPr/>
              </a:pPr>
              <a:t>10/7/2016</a:t>
            </a:fld>
            <a:endParaRPr lang="en-US"/>
          </a:p>
        </p:txBody>
      </p:sp>
      <p:sp>
        <p:nvSpPr>
          <p:cNvPr id="10" name="Slide Number Placeholder 12"/>
          <p:cNvSpPr>
            <a:spLocks noGrp="1"/>
          </p:cNvSpPr>
          <p:nvPr>
            <p:ph type="sldNum" sz="quarter" idx="11"/>
          </p:nvPr>
        </p:nvSpPr>
        <p:spPr>
          <a:xfrm>
            <a:off x="0" y="4667250"/>
            <a:ext cx="1447800" cy="663575"/>
          </a:xfrm>
        </p:spPr>
        <p:txBody>
          <a:bodyPr rtlCol="0"/>
          <a:lstStyle>
            <a:lvl1pPr>
              <a:defRPr sz="2800" smtClean="0"/>
            </a:lvl1pPr>
          </a:lstStyle>
          <a:p>
            <a:pPr>
              <a:defRPr/>
            </a:pPr>
            <a:fld id="{DA38D5A4-38DF-4546-887C-6A9ABF4ED52B}" type="slidenum">
              <a:rPr lang="en-US"/>
              <a:pPr>
                <a:defRPr/>
              </a:pPr>
              <a:t>‹#›</a:t>
            </a:fld>
            <a:endParaRPr lang="en-US"/>
          </a:p>
        </p:txBody>
      </p:sp>
      <p:sp>
        <p:nvSpPr>
          <p:cNvPr id="11" name="Footer Placeholder 13"/>
          <p:cNvSpPr>
            <a:spLocks noGrp="1"/>
          </p:cNvSpPr>
          <p:nvPr>
            <p:ph type="ftr" sz="quarter" idx="12"/>
          </p:nvPr>
        </p:nvSpPr>
        <p:spPr>
          <a:xfrm>
            <a:off x="1600200" y="6248400"/>
            <a:ext cx="4572000" cy="365125"/>
          </a:xfrm>
        </p:spPr>
        <p:txBody>
          <a:bodyPr rtlCol="0"/>
          <a:lstStyle>
            <a:lvl1pPr algn="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r" eaLnBrk="1" latinLnBrk="0" hangingPunct="1">
              <a:defRPr kumimoji="0" sz="1400" smtClean="0">
                <a:solidFill>
                  <a:schemeClr val="tx2"/>
                </a:solidFill>
                <a:ea typeface="ヒラギノ角ゴ Pro W3" pitchFamily="1" charset="-128"/>
                <a:cs typeface="+mn-cs"/>
              </a:defRPr>
            </a:lvl1pPr>
          </a:lstStyle>
          <a:p>
            <a:pPr>
              <a:defRPr/>
            </a:pPr>
            <a:fld id="{9AB62836-6745-4AD7-A146-A0160BFCCAFA}" type="datetime1">
              <a:rPr lang="en-US"/>
              <a:pPr>
                <a:defRPr/>
              </a:pPr>
              <a:t>10/7/2016</a:t>
            </a:fld>
            <a:endParaRPr lang="en-US" dirty="0"/>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l" eaLnBrk="1" latinLnBrk="0" hangingPunct="1">
              <a:defRPr kumimoji="0" sz="1800" dirty="0">
                <a:solidFill>
                  <a:schemeClr val="tx2"/>
                </a:solidFill>
                <a:latin typeface="+mn-lt"/>
                <a:ea typeface="ヒラギノ角ゴ Pro W3" pitchFamily="1" charset="-128"/>
                <a:cs typeface="+mn-cs"/>
              </a:defRPr>
            </a:lvl1pPr>
          </a:lstStyle>
          <a:p>
            <a:pPr>
              <a:defRPr/>
            </a:pPr>
            <a:endParaRPr lang="en-US"/>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latinLnBrk="0" hangingPunct="1">
              <a:defRPr kumimoji="0" sz="1400" b="1" smtClean="0">
                <a:solidFill>
                  <a:srgbClr val="FFFFFF"/>
                </a:solidFill>
                <a:ea typeface="ヒラギノ角ゴ Pro W3" pitchFamily="1" charset="-128"/>
                <a:cs typeface="+mn-cs"/>
              </a:defRPr>
            </a:lvl1pPr>
          </a:lstStyle>
          <a:p>
            <a:pPr>
              <a:defRPr/>
            </a:pPr>
            <a:fld id="{9C8F5781-F866-4671-A8F8-CC6550E5BAE2}"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11" r:id="rId6"/>
    <p:sldLayoutId id="2147483812" r:id="rId7"/>
    <p:sldLayoutId id="2147483813" r:id="rId8"/>
    <p:sldLayoutId id="2147483814" r:id="rId9"/>
    <p:sldLayoutId id="2147483815" r:id="rId10"/>
    <p:sldLayoutId id="2147483816" r:id="rId11"/>
  </p:sldLayoutIdLst>
  <p:hf hdr="0" ftr="0" dt="0"/>
  <p:txStyles>
    <p:title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Tw Cen MT" pitchFamily="34" charset="0"/>
        </a:defRPr>
      </a:lvl2pPr>
      <a:lvl3pPr algn="l" rtl="0" fontAlgn="base">
        <a:spcBef>
          <a:spcPct val="0"/>
        </a:spcBef>
        <a:spcAft>
          <a:spcPct val="0"/>
        </a:spcAft>
        <a:defRPr sz="4400">
          <a:solidFill>
            <a:schemeClr val="tx2"/>
          </a:solidFill>
          <a:latin typeface="Tw Cen MT" pitchFamily="34" charset="0"/>
        </a:defRPr>
      </a:lvl3pPr>
      <a:lvl4pPr algn="l" rtl="0" fontAlgn="base">
        <a:spcBef>
          <a:spcPct val="0"/>
        </a:spcBef>
        <a:spcAft>
          <a:spcPct val="0"/>
        </a:spcAft>
        <a:defRPr sz="4400">
          <a:solidFill>
            <a:schemeClr val="tx2"/>
          </a:solidFill>
          <a:latin typeface="Tw Cen MT" pitchFamily="34" charset="0"/>
        </a:defRPr>
      </a:lvl4pPr>
      <a:lvl5pPr algn="l" rtl="0" fontAlgn="base">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fontAlgn="base">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fontAlgn="base">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fontAlgn="base">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fontAlgn="base">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mn-cs"/>
        </a:defRPr>
      </a:lvl4pPr>
      <a:lvl5pPr marL="1828800" indent="-228600" algn="l" rtl="0" fontAlgn="base">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0800" y="6019800"/>
            <a:ext cx="5867400" cy="523875"/>
          </a:xfrm>
          <a:prstGeom prst="rect">
            <a:avLst/>
          </a:prstGeom>
          <a:noFill/>
        </p:spPr>
        <p:txBody>
          <a:bodyPr>
            <a:spAutoFit/>
          </a:bodyPr>
          <a:lstStyle/>
          <a:p>
            <a:pPr eaLnBrk="0" hangingPunct="0">
              <a:defRPr/>
            </a:pPr>
            <a:r>
              <a:rPr lang="en-US" sz="2800" dirty="0">
                <a:solidFill>
                  <a:schemeClr val="bg1"/>
                </a:solidFill>
                <a:latin typeface="+mj-lt"/>
                <a:ea typeface="ヒラギノ角ゴ Pro W3" pitchFamily="1" charset="-128"/>
                <a:cs typeface="+mn-cs"/>
              </a:rPr>
              <a:t>Optimist International</a:t>
            </a:r>
          </a:p>
        </p:txBody>
      </p:sp>
      <p:sp>
        <p:nvSpPr>
          <p:cNvPr id="6" name="Title 3"/>
          <p:cNvSpPr txBox="1">
            <a:spLocks/>
          </p:cNvSpPr>
          <p:nvPr/>
        </p:nvSpPr>
        <p:spPr>
          <a:xfrm>
            <a:off x="533400" y="609600"/>
            <a:ext cx="8305800" cy="4724400"/>
          </a:xfrm>
          <a:prstGeom prst="rect">
            <a:avLst/>
          </a:prstGeom>
        </p:spPr>
        <p:txBody>
          <a:bodyPr anchor="ctr">
            <a:normAutofit/>
          </a:bodyPr>
          <a:lstStyle/>
          <a:p>
            <a:pPr algn="ctr"/>
            <a:r>
              <a:rPr lang="en-US" sz="5200" b="1">
                <a:latin typeface="Helvetica" pitchFamily="34" charset="0"/>
                <a:cs typeface="ヒラギノ角ゴ Pro W3"/>
              </a:rPr>
              <a:t>The Role </a:t>
            </a:r>
          </a:p>
          <a:p>
            <a:pPr algn="ctr"/>
            <a:r>
              <a:rPr lang="en-US" sz="5200" b="1">
                <a:latin typeface="Helvetica" pitchFamily="34" charset="0"/>
                <a:cs typeface="ヒラギノ角ゴ Pro W3"/>
              </a:rPr>
              <a:t>of the</a:t>
            </a:r>
          </a:p>
          <a:p>
            <a:pPr algn="ctr"/>
            <a:r>
              <a:rPr lang="en-US" sz="5200" b="1">
                <a:latin typeface="Helvetica" pitchFamily="34" charset="0"/>
                <a:cs typeface="ヒラギノ角ゴ Pro W3"/>
              </a:rPr>
              <a:t>Lieutenant Governor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3"/>
          <p:cNvSpPr>
            <a:spLocks noGrp="1"/>
          </p:cNvSpPr>
          <p:nvPr>
            <p:ph type="title"/>
          </p:nvPr>
        </p:nvSpPr>
        <p:spPr>
          <a:xfrm>
            <a:off x="484188" y="-55563"/>
            <a:ext cx="7923212" cy="1427163"/>
          </a:xfrm>
        </p:spPr>
        <p:txBody>
          <a:bodyPr/>
          <a:lstStyle/>
          <a:p>
            <a:pPr>
              <a:lnSpc>
                <a:spcPts val="3600"/>
              </a:lnSpc>
            </a:pPr>
            <a:r>
              <a:rPr lang="en-US" sz="3600" b="1">
                <a:latin typeface="Helvetica" pitchFamily="34" charset="0"/>
              </a:rPr>
              <a:t>THE ROLE OF THE </a:t>
            </a:r>
            <a:br>
              <a:rPr lang="en-US" sz="3600" b="1">
                <a:latin typeface="Helvetica" pitchFamily="34" charset="0"/>
              </a:rPr>
            </a:br>
            <a:r>
              <a:rPr lang="en-US" sz="3600" b="1">
                <a:latin typeface="Helvetica" pitchFamily="34" charset="0"/>
              </a:rPr>
              <a:t>LIEUTENANT GOVERNOR</a:t>
            </a:r>
          </a:p>
        </p:txBody>
      </p:sp>
      <p:sp>
        <p:nvSpPr>
          <p:cNvPr id="17410" name="Content Placeholder 4"/>
          <p:cNvSpPr>
            <a:spLocks noGrp="1"/>
          </p:cNvSpPr>
          <p:nvPr>
            <p:ph sz="quarter" idx="1"/>
          </p:nvPr>
        </p:nvSpPr>
        <p:spPr>
          <a:xfrm>
            <a:off x="542925" y="1922463"/>
            <a:ext cx="8296275" cy="3792537"/>
          </a:xfrm>
        </p:spPr>
        <p:txBody>
          <a:bodyPr/>
          <a:lstStyle/>
          <a:p>
            <a:pPr marL="0" indent="0">
              <a:lnSpc>
                <a:spcPts val="2200"/>
              </a:lnSpc>
              <a:buFont typeface="Arial" charset="0"/>
              <a:buNone/>
            </a:pPr>
            <a:r>
              <a:rPr lang="en-US" sz="2200" b="1">
                <a:latin typeface="Helvetica" pitchFamily="34" charset="0"/>
              </a:rPr>
              <a:t>The Lieutenant Governor is an administrative arm of </a:t>
            </a:r>
          </a:p>
          <a:p>
            <a:pPr marL="0" indent="0">
              <a:lnSpc>
                <a:spcPts val="2200"/>
              </a:lnSpc>
              <a:buFont typeface="Arial" charset="0"/>
              <a:buNone/>
            </a:pPr>
            <a:r>
              <a:rPr lang="en-US" sz="2200" b="1">
                <a:latin typeface="Helvetica" pitchFamily="34" charset="0"/>
              </a:rPr>
              <a:t>the District.</a:t>
            </a:r>
          </a:p>
          <a:p>
            <a:pPr marL="0" indent="0">
              <a:lnSpc>
                <a:spcPts val="2200"/>
              </a:lnSpc>
              <a:buFont typeface="Arial" charset="0"/>
              <a:buNone/>
            </a:pPr>
            <a:endParaRPr lang="en-US" sz="2200" b="1">
              <a:latin typeface="Helvetica" pitchFamily="34" charset="0"/>
            </a:endParaRPr>
          </a:p>
          <a:p>
            <a:pPr marL="0" indent="0">
              <a:lnSpc>
                <a:spcPts val="2200"/>
              </a:lnSpc>
              <a:buFont typeface="Arial" charset="0"/>
              <a:buNone/>
            </a:pPr>
            <a:r>
              <a:rPr lang="en-US" sz="2200" b="1">
                <a:latin typeface="Helvetica" pitchFamily="34" charset="0"/>
              </a:rPr>
              <a:t>A Lieutenant Governor’s leadership and administrative </a:t>
            </a:r>
          </a:p>
          <a:p>
            <a:pPr marL="0" indent="0">
              <a:lnSpc>
                <a:spcPts val="2200"/>
              </a:lnSpc>
              <a:buFont typeface="Arial" charset="0"/>
              <a:buNone/>
            </a:pPr>
            <a:r>
              <a:rPr lang="en-US" sz="2200" b="1">
                <a:latin typeface="Helvetica" pitchFamily="34" charset="0"/>
              </a:rPr>
              <a:t>skills determines the success of the zone.</a:t>
            </a:r>
          </a:p>
          <a:p>
            <a:pPr marL="0" indent="0">
              <a:lnSpc>
                <a:spcPts val="2200"/>
              </a:lnSpc>
              <a:buFont typeface="Arial" charset="0"/>
              <a:buNone/>
            </a:pPr>
            <a:endParaRPr lang="en-US" sz="2200" b="1">
              <a:latin typeface="Helvetica" pitchFamily="34" charset="0"/>
            </a:endParaRPr>
          </a:p>
          <a:p>
            <a:pPr marL="0" indent="0">
              <a:lnSpc>
                <a:spcPts val="2200"/>
              </a:lnSpc>
              <a:buFont typeface="Arial" charset="0"/>
              <a:buNone/>
            </a:pPr>
            <a:r>
              <a:rPr lang="en-US" sz="2200" b="1">
                <a:latin typeface="Helvetica" pitchFamily="34" charset="0"/>
              </a:rPr>
              <a:t>A Lieutenant Governor is in essence the Governor of </a:t>
            </a:r>
          </a:p>
          <a:p>
            <a:pPr marL="0" indent="0">
              <a:lnSpc>
                <a:spcPts val="2200"/>
              </a:lnSpc>
              <a:buFont typeface="Arial" charset="0"/>
              <a:buNone/>
            </a:pPr>
            <a:r>
              <a:rPr lang="en-US" sz="2200" b="1">
                <a:latin typeface="Helvetica" pitchFamily="34" charset="0"/>
              </a:rPr>
              <a:t>their respective Zone. </a:t>
            </a:r>
          </a:p>
          <a:p>
            <a:pPr marL="0" indent="0">
              <a:lnSpc>
                <a:spcPts val="2200"/>
              </a:lnSpc>
              <a:buFont typeface="Arial" charset="0"/>
              <a:buNone/>
            </a:pPr>
            <a:endParaRPr lang="en-US" sz="2200" b="1">
              <a:latin typeface="Helvetica" pitchFamily="34" charset="0"/>
            </a:endParaRPr>
          </a:p>
          <a:p>
            <a:pPr marL="0" indent="0">
              <a:lnSpc>
                <a:spcPts val="2200"/>
              </a:lnSpc>
              <a:buFont typeface="Arial" charset="0"/>
              <a:buNone/>
            </a:pPr>
            <a:endParaRPr lang="en-US" sz="2200" b="1">
              <a:latin typeface="Helvetica" pitchFamily="34" charset="0"/>
            </a:endParaRPr>
          </a:p>
          <a:p>
            <a:pPr marL="0" indent="0">
              <a:buFont typeface="Arial" charset="0"/>
              <a:buNone/>
            </a:pPr>
            <a:endParaRPr lang="en-US" sz="2200" b="1">
              <a:latin typeface="Helvetica" pitchFamily="34" charset="0"/>
            </a:endParaRPr>
          </a:p>
          <a:p>
            <a:pPr marL="0" indent="0">
              <a:buFont typeface="Arial" charset="0"/>
              <a:buNone/>
            </a:pPr>
            <a:endParaRPr lang="en-US" sz="2200">
              <a:latin typeface="Helvetica" pitchFamily="34" charset="0"/>
            </a:endParaRPr>
          </a:p>
          <a:p>
            <a:pPr marL="914400" lvl="1" indent="-514350">
              <a:buClr>
                <a:srgbClr val="FF0000"/>
              </a:buClr>
              <a:buFont typeface="Wingdings 2" pitchFamily="18" charset="2"/>
              <a:buNone/>
            </a:pPr>
            <a:endParaRPr lang="en-US" sz="1800">
              <a:latin typeface="Times New Roman" pitchFamily="18" charset="0"/>
            </a:endParaRPr>
          </a:p>
          <a:p>
            <a:pPr marL="1146175" lvl="2" indent="-346075">
              <a:buClr>
                <a:srgbClr val="FF0000"/>
              </a:buClr>
              <a:buFont typeface="Wingdings" pitchFamily="2" charset="2"/>
              <a:buChar char="§"/>
            </a:pPr>
            <a:endParaRPr lang="en-US" sz="1800">
              <a:latin typeface="Times New Roman" pitchFamily="18" charset="0"/>
            </a:endParaRPr>
          </a:p>
        </p:txBody>
      </p:sp>
      <p:sp>
        <p:nvSpPr>
          <p:cNvPr id="6" name="Slide Number Placeholder 5"/>
          <p:cNvSpPr>
            <a:spLocks noGrp="1"/>
          </p:cNvSpPr>
          <p:nvPr>
            <p:ph type="sldNum" sz="quarter" idx="12"/>
          </p:nvPr>
        </p:nvSpPr>
        <p:spPr/>
        <p:txBody>
          <a:bodyPr>
            <a:normAutofit fontScale="85000" lnSpcReduction="20000"/>
          </a:bodyPr>
          <a:lstStyle/>
          <a:p>
            <a:pPr>
              <a:defRPr/>
            </a:pPr>
            <a:fld id="{A686F236-C143-44B5-9177-D7A3B877DCAB}" type="slidenum">
              <a:rPr lang="en-US">
                <a:latin typeface="Helvetica"/>
              </a:rPr>
              <a:pPr>
                <a:defRPr/>
              </a:pPr>
              <a:t>2</a:t>
            </a:fld>
            <a:endParaRPr lang="en-US" dirty="0">
              <a:latin typeface="Helvetic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normAutofit fontScale="85000" lnSpcReduction="20000"/>
          </a:bodyPr>
          <a:lstStyle/>
          <a:p>
            <a:pPr>
              <a:defRPr/>
            </a:pPr>
            <a:fld id="{9BDE3202-D1F7-4255-B772-A52CF1F425C8}" type="slidenum">
              <a:rPr lang="en-US">
                <a:latin typeface="Helvetica"/>
              </a:rPr>
              <a:pPr>
                <a:defRPr/>
              </a:pPr>
              <a:t>3</a:t>
            </a:fld>
            <a:endParaRPr lang="en-US" dirty="0">
              <a:latin typeface="Helvetica"/>
            </a:endParaRPr>
          </a:p>
        </p:txBody>
      </p:sp>
      <p:sp>
        <p:nvSpPr>
          <p:cNvPr id="19458" name="Title 3"/>
          <p:cNvSpPr>
            <a:spLocks noGrp="1"/>
          </p:cNvSpPr>
          <p:nvPr>
            <p:ph type="title"/>
          </p:nvPr>
        </p:nvSpPr>
        <p:spPr>
          <a:xfrm>
            <a:off x="484188" y="-55563"/>
            <a:ext cx="7923212" cy="1427163"/>
          </a:xfrm>
        </p:spPr>
        <p:txBody>
          <a:bodyPr/>
          <a:lstStyle/>
          <a:p>
            <a:pPr>
              <a:lnSpc>
                <a:spcPts val="3600"/>
              </a:lnSpc>
            </a:pPr>
            <a:r>
              <a:rPr lang="en-US" sz="3600" b="1">
                <a:latin typeface="Helvetica" pitchFamily="34" charset="0"/>
              </a:rPr>
              <a:t>THE ROLE OF THE </a:t>
            </a:r>
            <a:br>
              <a:rPr lang="en-US" sz="3600" b="1">
                <a:latin typeface="Helvetica" pitchFamily="34" charset="0"/>
              </a:rPr>
            </a:br>
            <a:r>
              <a:rPr lang="en-US" sz="3600" b="1">
                <a:latin typeface="Helvetica" pitchFamily="34" charset="0"/>
              </a:rPr>
              <a:t>LIEUTENANT GOVERNOR</a:t>
            </a:r>
          </a:p>
        </p:txBody>
      </p:sp>
      <p:sp>
        <p:nvSpPr>
          <p:cNvPr id="19459" name="Content Placeholder 4"/>
          <p:cNvSpPr>
            <a:spLocks noGrp="1"/>
          </p:cNvSpPr>
          <p:nvPr>
            <p:ph sz="quarter" idx="1"/>
          </p:nvPr>
        </p:nvSpPr>
        <p:spPr>
          <a:xfrm>
            <a:off x="542925" y="2133600"/>
            <a:ext cx="8296275" cy="3810000"/>
          </a:xfrm>
        </p:spPr>
        <p:txBody>
          <a:bodyPr/>
          <a:lstStyle/>
          <a:p>
            <a:pPr marL="0" indent="0">
              <a:lnSpc>
                <a:spcPts val="2200"/>
              </a:lnSpc>
              <a:buFont typeface="Arial" charset="0"/>
              <a:buNone/>
            </a:pPr>
            <a:endParaRPr lang="en-US" sz="4000" b="1">
              <a:latin typeface="Helvetica" pitchFamily="34" charset="0"/>
            </a:endParaRPr>
          </a:p>
          <a:p>
            <a:pPr marL="0" indent="0" algn="ctr">
              <a:lnSpc>
                <a:spcPts val="2200"/>
              </a:lnSpc>
              <a:buFont typeface="Arial" charset="0"/>
              <a:buNone/>
            </a:pPr>
            <a:r>
              <a:rPr lang="en-US" sz="4000" b="1">
                <a:latin typeface="Helvetica" pitchFamily="34" charset="0"/>
              </a:rPr>
              <a:t>PRIMARY ROLE</a:t>
            </a:r>
          </a:p>
          <a:p>
            <a:pPr marL="0" indent="0">
              <a:lnSpc>
                <a:spcPts val="2200"/>
              </a:lnSpc>
              <a:buFont typeface="Arial" charset="0"/>
              <a:buNone/>
            </a:pPr>
            <a:endParaRPr lang="en-US" sz="4000" b="1">
              <a:latin typeface="Helvetica" pitchFamily="34" charset="0"/>
            </a:endParaRPr>
          </a:p>
          <a:p>
            <a:pPr marL="0" indent="0">
              <a:lnSpc>
                <a:spcPts val="2200"/>
              </a:lnSpc>
              <a:buFont typeface="Arial" charset="0"/>
              <a:buNone/>
            </a:pPr>
            <a:r>
              <a:rPr lang="en-US" sz="2800" b="1">
                <a:latin typeface="Helvetica" pitchFamily="34" charset="0"/>
              </a:rPr>
              <a:t>Help Club Presidents and their Clubs:</a:t>
            </a:r>
          </a:p>
          <a:p>
            <a:pPr marL="0" indent="0">
              <a:lnSpc>
                <a:spcPts val="2200"/>
              </a:lnSpc>
              <a:buFont typeface="Arial" charset="0"/>
              <a:buNone/>
            </a:pPr>
            <a:endParaRPr lang="en-US" sz="2800" b="1">
              <a:latin typeface="Helvetica" pitchFamily="34" charset="0"/>
            </a:endParaRPr>
          </a:p>
          <a:p>
            <a:pPr marL="0" indent="0">
              <a:lnSpc>
                <a:spcPts val="2200"/>
              </a:lnSpc>
              <a:buFont typeface="Arial" charset="0"/>
              <a:buNone/>
            </a:pPr>
            <a:r>
              <a:rPr lang="en-US" sz="2200">
                <a:latin typeface="Helvetica" pitchFamily="34" charset="0"/>
              </a:rPr>
              <a:t>Successful Club Presidents and Clubs add value to the Club member’s volunteer experience</a:t>
            </a:r>
          </a:p>
          <a:p>
            <a:pPr marL="0" indent="0">
              <a:lnSpc>
                <a:spcPts val="2200"/>
              </a:lnSpc>
              <a:buFont typeface="Arial" charset="0"/>
              <a:buNone/>
            </a:pPr>
            <a:endParaRPr lang="en-US" sz="2200">
              <a:latin typeface="Helvetica" pitchFamily="34" charset="0"/>
            </a:endParaRPr>
          </a:p>
          <a:p>
            <a:pPr marL="0" indent="0">
              <a:lnSpc>
                <a:spcPts val="2200"/>
              </a:lnSpc>
              <a:buFont typeface="Arial" charset="0"/>
              <a:buNone/>
            </a:pPr>
            <a:endParaRPr lang="en-US" sz="2200" b="1">
              <a:latin typeface="Helvetica" pitchFamily="34" charset="0"/>
            </a:endParaRPr>
          </a:p>
          <a:p>
            <a:pPr marL="0" indent="0">
              <a:lnSpc>
                <a:spcPts val="2200"/>
              </a:lnSpc>
              <a:buFont typeface="Arial" charset="0"/>
              <a:buNone/>
            </a:pPr>
            <a:endParaRPr lang="en-US" sz="2200" b="1">
              <a:latin typeface="Helvetica" pitchFamily="34" charset="0"/>
            </a:endParaRPr>
          </a:p>
          <a:p>
            <a:pPr marL="0" indent="0">
              <a:buFont typeface="Arial" charset="0"/>
              <a:buNone/>
            </a:pPr>
            <a:endParaRPr lang="en-US" sz="2200" b="1">
              <a:latin typeface="Helvetica" pitchFamily="34" charset="0"/>
            </a:endParaRPr>
          </a:p>
          <a:p>
            <a:pPr marL="0" indent="0">
              <a:buFont typeface="Arial" charset="0"/>
              <a:buNone/>
            </a:pPr>
            <a:endParaRPr lang="en-US" sz="2200">
              <a:latin typeface="Helvetica" pitchFamily="34" charset="0"/>
            </a:endParaRPr>
          </a:p>
          <a:p>
            <a:pPr marL="914400" lvl="1" indent="-514350">
              <a:buClr>
                <a:srgbClr val="FF0000"/>
              </a:buClr>
              <a:buFont typeface="Wingdings 2" pitchFamily="18" charset="2"/>
              <a:buNone/>
            </a:pPr>
            <a:endParaRPr lang="en-US" sz="1800">
              <a:latin typeface="Times New Roman" pitchFamily="18" charset="0"/>
            </a:endParaRPr>
          </a:p>
          <a:p>
            <a:pPr marL="1146175" lvl="2" indent="-346075">
              <a:buClr>
                <a:srgbClr val="FF0000"/>
              </a:buClr>
              <a:buFont typeface="Wingdings" pitchFamily="2" charset="2"/>
              <a:buChar char="§"/>
            </a:pPr>
            <a:endParaRPr lang="en-US" sz="1800">
              <a:latin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4"/>
          <p:cNvSpPr>
            <a:spLocks noGrp="1"/>
          </p:cNvSpPr>
          <p:nvPr>
            <p:ph sz="quarter" idx="1"/>
          </p:nvPr>
        </p:nvSpPr>
        <p:spPr>
          <a:xfrm>
            <a:off x="471488" y="1828800"/>
            <a:ext cx="8672512" cy="4648200"/>
          </a:xfrm>
        </p:spPr>
        <p:txBody>
          <a:bodyPr>
            <a:normAutofit/>
          </a:bodyPr>
          <a:lstStyle/>
          <a:p>
            <a:pPr marL="514350" indent="-514350">
              <a:lnSpc>
                <a:spcPts val="2300"/>
              </a:lnSpc>
              <a:buClr>
                <a:schemeClr val="tx1"/>
              </a:buClr>
              <a:buSzPct val="100000"/>
              <a:buFont typeface="Wingdings" pitchFamily="2" charset="2"/>
              <a:buNone/>
            </a:pPr>
            <a:r>
              <a:rPr lang="en-US" sz="2200" b="1">
                <a:latin typeface="Helvetica" pitchFamily="34" charset="0"/>
              </a:rPr>
              <a:t>The Lieutenant Governor’s Leadership Role:</a:t>
            </a:r>
          </a:p>
          <a:p>
            <a:pPr marL="749300" lvl="1" indent="-349250">
              <a:lnSpc>
                <a:spcPts val="2300"/>
              </a:lnSpc>
              <a:buClr>
                <a:schemeClr val="accent2"/>
              </a:buClr>
              <a:buSzPct val="100000"/>
              <a:buFont typeface="Wingdings" pitchFamily="2" charset="2"/>
              <a:buChar char="§"/>
            </a:pPr>
            <a:r>
              <a:rPr lang="en-US" sz="2200">
                <a:latin typeface="Helvetica" pitchFamily="34" charset="0"/>
              </a:rPr>
              <a:t>Have a positive and optimistic attitude</a:t>
            </a:r>
          </a:p>
          <a:p>
            <a:pPr marL="749300" lvl="1" indent="-349250">
              <a:lnSpc>
                <a:spcPts val="2300"/>
              </a:lnSpc>
              <a:buClr>
                <a:schemeClr val="accent2"/>
              </a:buClr>
              <a:buSzPct val="100000"/>
              <a:buFont typeface="Wingdings" pitchFamily="2" charset="2"/>
              <a:buChar char="§"/>
            </a:pPr>
            <a:r>
              <a:rPr lang="en-US" sz="2200">
                <a:latin typeface="Helvetica" pitchFamily="34" charset="0"/>
              </a:rPr>
              <a:t>Be a good listener</a:t>
            </a:r>
          </a:p>
          <a:p>
            <a:pPr marL="749300" lvl="1" indent="-349250">
              <a:lnSpc>
                <a:spcPts val="2300"/>
              </a:lnSpc>
              <a:buClr>
                <a:schemeClr val="accent2"/>
              </a:buClr>
              <a:buSzPct val="100000"/>
              <a:buFont typeface="Wingdings" pitchFamily="2" charset="2"/>
              <a:buChar char="§"/>
            </a:pPr>
            <a:r>
              <a:rPr lang="en-US" sz="2200">
                <a:latin typeface="Helvetica" pitchFamily="34" charset="0"/>
              </a:rPr>
              <a:t>Be a motivator</a:t>
            </a:r>
          </a:p>
          <a:p>
            <a:pPr marL="749300" lvl="1" indent="-349250">
              <a:lnSpc>
                <a:spcPts val="2300"/>
              </a:lnSpc>
              <a:buClr>
                <a:schemeClr val="accent2"/>
              </a:buClr>
              <a:buSzPct val="100000"/>
              <a:buFont typeface="Wingdings" pitchFamily="2" charset="2"/>
              <a:buChar char="§"/>
            </a:pPr>
            <a:r>
              <a:rPr lang="en-US" sz="2200">
                <a:latin typeface="Helvetica" pitchFamily="34" charset="0"/>
              </a:rPr>
              <a:t>Be an example – Walk the Talk</a:t>
            </a:r>
          </a:p>
          <a:p>
            <a:pPr marL="749300" lvl="1" indent="-349250">
              <a:lnSpc>
                <a:spcPts val="2300"/>
              </a:lnSpc>
              <a:buClr>
                <a:schemeClr val="accent2"/>
              </a:buClr>
              <a:buSzPct val="100000"/>
              <a:buFont typeface="Wingdings" pitchFamily="2" charset="2"/>
              <a:buChar char="§"/>
            </a:pPr>
            <a:r>
              <a:rPr lang="en-US" sz="2200">
                <a:latin typeface="Helvetica" pitchFamily="34" charset="0"/>
              </a:rPr>
              <a:t>Be a PAT (Proactive Action Taker)</a:t>
            </a:r>
          </a:p>
          <a:p>
            <a:pPr marL="749300" lvl="1" indent="-349250">
              <a:lnSpc>
                <a:spcPts val="2300"/>
              </a:lnSpc>
              <a:buClr>
                <a:schemeClr val="accent2"/>
              </a:buClr>
              <a:buSzPct val="100000"/>
              <a:buFont typeface="Wingdings" pitchFamily="2" charset="2"/>
              <a:buChar char="§"/>
            </a:pPr>
            <a:r>
              <a:rPr lang="en-US" sz="2200">
                <a:latin typeface="Helvetica" pitchFamily="34" charset="0"/>
              </a:rPr>
              <a:t>Be Dependable</a:t>
            </a:r>
          </a:p>
          <a:p>
            <a:pPr marL="749300" lvl="1" indent="-349250">
              <a:lnSpc>
                <a:spcPts val="2300"/>
              </a:lnSpc>
              <a:buClr>
                <a:schemeClr val="accent2"/>
              </a:buClr>
              <a:buSzPct val="100000"/>
              <a:buFont typeface="Wingdings" pitchFamily="2" charset="2"/>
              <a:buChar char="§"/>
            </a:pPr>
            <a:r>
              <a:rPr lang="en-US" sz="2200">
                <a:latin typeface="Helvetica" pitchFamily="34" charset="0"/>
              </a:rPr>
              <a:t>Be Accountable</a:t>
            </a:r>
          </a:p>
          <a:p>
            <a:pPr marL="749300" lvl="1" indent="-349250">
              <a:lnSpc>
                <a:spcPts val="2300"/>
              </a:lnSpc>
              <a:buClr>
                <a:schemeClr val="accent2"/>
              </a:buClr>
              <a:buSzPct val="100000"/>
              <a:buFont typeface="Wingdings" pitchFamily="2" charset="2"/>
              <a:buChar char="§"/>
            </a:pPr>
            <a:r>
              <a:rPr lang="en-US" sz="2200">
                <a:latin typeface="Helvetica" pitchFamily="34" charset="0"/>
              </a:rPr>
              <a:t>Communicate, Communicate, Communicate </a:t>
            </a:r>
          </a:p>
          <a:p>
            <a:pPr marL="749300" lvl="1" indent="-349250">
              <a:lnSpc>
                <a:spcPts val="2300"/>
              </a:lnSpc>
              <a:buClr>
                <a:schemeClr val="accent2"/>
              </a:buClr>
              <a:buSzPct val="100000"/>
              <a:buFont typeface="Wingdings" pitchFamily="2" charset="2"/>
              <a:buChar char="§"/>
            </a:pPr>
            <a:r>
              <a:rPr lang="en-US" sz="2200">
                <a:latin typeface="Helvetica" pitchFamily="34" charset="0"/>
              </a:rPr>
              <a:t>Promote growth</a:t>
            </a:r>
          </a:p>
          <a:p>
            <a:pPr marL="749300" lvl="1" indent="-349250">
              <a:lnSpc>
                <a:spcPts val="2300"/>
              </a:lnSpc>
              <a:buClr>
                <a:schemeClr val="accent2"/>
              </a:buClr>
              <a:buSzPct val="100000"/>
              <a:buFont typeface="Wingdings" pitchFamily="2" charset="2"/>
              <a:buChar char="§"/>
            </a:pPr>
            <a:r>
              <a:rPr lang="en-US" sz="2200">
                <a:latin typeface="Helvetica" pitchFamily="34" charset="0"/>
              </a:rPr>
              <a:t>Be empathetic</a:t>
            </a:r>
          </a:p>
          <a:p>
            <a:pPr marL="749300" lvl="1" indent="-349250">
              <a:lnSpc>
                <a:spcPts val="2300"/>
              </a:lnSpc>
              <a:buClr>
                <a:schemeClr val="accent2"/>
              </a:buClr>
              <a:buSzPct val="100000"/>
              <a:buFont typeface="Wingdings" pitchFamily="2" charset="2"/>
              <a:buChar char="§"/>
            </a:pPr>
            <a:r>
              <a:rPr lang="en-US" sz="2200">
                <a:latin typeface="Helvetica" pitchFamily="34" charset="0"/>
              </a:rPr>
              <a:t>Be a servant leader</a:t>
            </a:r>
          </a:p>
          <a:p>
            <a:pPr marL="749300" lvl="1" indent="-349250">
              <a:lnSpc>
                <a:spcPts val="2400"/>
              </a:lnSpc>
              <a:buClr>
                <a:schemeClr val="accent2"/>
              </a:buClr>
              <a:buSzPct val="100000"/>
              <a:buFont typeface="Wingdings" pitchFamily="2" charset="2"/>
              <a:buChar char="§"/>
            </a:pPr>
            <a:endParaRPr lang="en-US" sz="2300">
              <a:latin typeface="Helvetica" pitchFamily="34" charset="0"/>
            </a:endParaRPr>
          </a:p>
          <a:p>
            <a:pPr marL="749300" lvl="1" indent="-349250">
              <a:buClr>
                <a:schemeClr val="accent2"/>
              </a:buClr>
              <a:buFont typeface="Wingdings" pitchFamily="2" charset="2"/>
              <a:buChar char="§"/>
            </a:pPr>
            <a:endParaRPr lang="en-US" sz="1800">
              <a:latin typeface="Times New Roman" pitchFamily="18" charset="0"/>
            </a:endParaRPr>
          </a:p>
          <a:p>
            <a:pPr marL="1146175" lvl="2" indent="-346075">
              <a:buFont typeface="Wingdings" pitchFamily="2" charset="2"/>
              <a:buChar char="§"/>
            </a:pPr>
            <a:endParaRPr lang="en-US" sz="1800">
              <a:latin typeface="Times New Roman" pitchFamily="18" charset="0"/>
            </a:endParaRPr>
          </a:p>
        </p:txBody>
      </p:sp>
      <p:sp>
        <p:nvSpPr>
          <p:cNvPr id="8" name="Slide Number Placeholder 5"/>
          <p:cNvSpPr>
            <a:spLocks noGrp="1"/>
          </p:cNvSpPr>
          <p:nvPr>
            <p:ph type="sldNum" sz="quarter" idx="12"/>
          </p:nvPr>
        </p:nvSpPr>
        <p:spPr/>
        <p:txBody>
          <a:bodyPr>
            <a:normAutofit fontScale="85000" lnSpcReduction="20000"/>
          </a:bodyPr>
          <a:lstStyle/>
          <a:p>
            <a:pPr>
              <a:defRPr/>
            </a:pPr>
            <a:fld id="{25335104-0BD2-4FD9-B9BB-76C8BDE81849}" type="slidenum">
              <a:rPr lang="en-US">
                <a:latin typeface="Helvetica"/>
              </a:rPr>
              <a:pPr>
                <a:defRPr/>
              </a:pPr>
              <a:t>4</a:t>
            </a:fld>
            <a:endParaRPr lang="en-US" dirty="0">
              <a:latin typeface="Helvetica"/>
            </a:endParaRPr>
          </a:p>
        </p:txBody>
      </p:sp>
      <p:sp>
        <p:nvSpPr>
          <p:cNvPr id="21507" name="Title 3"/>
          <p:cNvSpPr>
            <a:spLocks noGrp="1"/>
          </p:cNvSpPr>
          <p:nvPr>
            <p:ph type="title"/>
          </p:nvPr>
        </p:nvSpPr>
        <p:spPr>
          <a:xfrm>
            <a:off x="484188" y="-55563"/>
            <a:ext cx="7923212" cy="1427163"/>
          </a:xfrm>
        </p:spPr>
        <p:txBody>
          <a:bodyPr/>
          <a:lstStyle/>
          <a:p>
            <a:pPr>
              <a:lnSpc>
                <a:spcPts val="3600"/>
              </a:lnSpc>
            </a:pPr>
            <a:r>
              <a:rPr lang="en-US" sz="3600" b="1">
                <a:latin typeface="Helvetica" pitchFamily="34" charset="0"/>
              </a:rPr>
              <a:t>THE ROLE OF THE </a:t>
            </a:r>
            <a:br>
              <a:rPr lang="en-US" sz="3600" b="1">
                <a:latin typeface="Helvetica" pitchFamily="34" charset="0"/>
              </a:rPr>
            </a:br>
            <a:r>
              <a:rPr lang="en-US" sz="3600" b="1">
                <a:latin typeface="Helvetica" pitchFamily="34" charset="0"/>
              </a:rPr>
              <a:t>LIEUTENANT GOVERNOR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a:spLocks noGrp="1"/>
          </p:cNvSpPr>
          <p:nvPr>
            <p:ph type="sldNum" sz="quarter" idx="12"/>
          </p:nvPr>
        </p:nvSpPr>
        <p:spPr/>
        <p:txBody>
          <a:bodyPr>
            <a:normAutofit fontScale="85000" lnSpcReduction="20000"/>
          </a:bodyPr>
          <a:lstStyle/>
          <a:p>
            <a:pPr>
              <a:defRPr/>
            </a:pPr>
            <a:fld id="{9A8DAC4E-8898-4471-A88F-17ED53F42EAE}" type="slidenum">
              <a:rPr lang="en-US">
                <a:latin typeface="Helvetica"/>
              </a:rPr>
              <a:pPr>
                <a:defRPr/>
              </a:pPr>
              <a:t>5</a:t>
            </a:fld>
            <a:endParaRPr lang="en-US" dirty="0">
              <a:latin typeface="Helvetica"/>
            </a:endParaRPr>
          </a:p>
        </p:txBody>
      </p:sp>
      <p:sp>
        <p:nvSpPr>
          <p:cNvPr id="11" name="Content Placeholder 4"/>
          <p:cNvSpPr>
            <a:spLocks noGrp="1"/>
          </p:cNvSpPr>
          <p:nvPr>
            <p:ph sz="quarter" idx="1"/>
          </p:nvPr>
        </p:nvSpPr>
        <p:spPr>
          <a:xfrm>
            <a:off x="471488" y="1828800"/>
            <a:ext cx="8672512" cy="4281488"/>
          </a:xfrm>
        </p:spPr>
        <p:txBody>
          <a:bodyPr>
            <a:noAutofit/>
          </a:bodyPr>
          <a:lstStyle/>
          <a:p>
            <a:pPr marL="0" indent="0">
              <a:lnSpc>
                <a:spcPts val="2300"/>
              </a:lnSpc>
              <a:buClr>
                <a:schemeClr val="tx1"/>
              </a:buClr>
              <a:buSzPct val="100000"/>
              <a:buFont typeface="Wingdings" pitchFamily="2" charset="2"/>
              <a:buNone/>
            </a:pPr>
            <a:r>
              <a:rPr lang="en-US" sz="2300" b="1" dirty="0">
                <a:latin typeface="Helvetica" pitchFamily="34" charset="0"/>
              </a:rPr>
              <a:t>The Lieutenant Governor’s Administrative and </a:t>
            </a:r>
          </a:p>
          <a:p>
            <a:pPr marL="0" indent="0">
              <a:lnSpc>
                <a:spcPts val="2300"/>
              </a:lnSpc>
              <a:buClr>
                <a:schemeClr val="tx1"/>
              </a:buClr>
              <a:buSzPct val="100000"/>
              <a:buFont typeface="Wingdings" pitchFamily="2" charset="2"/>
              <a:buNone/>
            </a:pPr>
            <a:r>
              <a:rPr lang="en-US" sz="2300" b="1" dirty="0">
                <a:latin typeface="Helvetica" pitchFamily="34" charset="0"/>
              </a:rPr>
              <a:t>Managerial Role:</a:t>
            </a:r>
          </a:p>
          <a:p>
            <a:pPr marL="0" indent="0">
              <a:lnSpc>
                <a:spcPts val="2400"/>
              </a:lnSpc>
              <a:buClr>
                <a:schemeClr val="tx1"/>
              </a:buClr>
              <a:buSzPct val="100000"/>
              <a:buFont typeface="Wingdings" pitchFamily="2" charset="2"/>
              <a:buNone/>
            </a:pPr>
            <a:endParaRPr lang="en-US" sz="2300" b="1" dirty="0">
              <a:latin typeface="Helvetica" pitchFamily="34" charset="0"/>
            </a:endParaRPr>
          </a:p>
          <a:p>
            <a:pPr marL="749300" lvl="1" indent="-349250">
              <a:lnSpc>
                <a:spcPts val="2300"/>
              </a:lnSpc>
              <a:buClr>
                <a:schemeClr val="accent2"/>
              </a:buClr>
              <a:buSzPct val="100000"/>
              <a:buFont typeface="Wingdings" pitchFamily="2" charset="2"/>
              <a:buChar char="§"/>
            </a:pPr>
            <a:r>
              <a:rPr lang="en-US" sz="2300" dirty="0">
                <a:latin typeface="Helvetica" pitchFamily="34" charset="0"/>
              </a:rPr>
              <a:t>Be a liaison between the District Governor and Clubs</a:t>
            </a:r>
          </a:p>
          <a:p>
            <a:pPr marL="749300" lvl="1" indent="-349250">
              <a:lnSpc>
                <a:spcPts val="2300"/>
              </a:lnSpc>
              <a:buClr>
                <a:schemeClr val="accent2"/>
              </a:buClr>
              <a:buSzPct val="100000"/>
              <a:buFont typeface="Wingdings 2" pitchFamily="18" charset="2"/>
              <a:buNone/>
            </a:pPr>
            <a:r>
              <a:rPr lang="en-US" sz="2300" dirty="0">
                <a:latin typeface="Helvetica" pitchFamily="34" charset="0"/>
              </a:rPr>
              <a:t>Visit each Club at the beginning of the year to review the Honor Club Tracking form for each club in your zone</a:t>
            </a:r>
          </a:p>
          <a:p>
            <a:pPr marL="749300" lvl="1" indent="-349250">
              <a:lnSpc>
                <a:spcPts val="2300"/>
              </a:lnSpc>
              <a:buClr>
                <a:schemeClr val="accent2"/>
              </a:buClr>
              <a:buSzPct val="100000"/>
              <a:buFont typeface="Wingdings" pitchFamily="2" charset="2"/>
              <a:buChar char="§"/>
            </a:pPr>
            <a:r>
              <a:rPr lang="en-US" sz="2300" dirty="0">
                <a:latin typeface="Helvetica" pitchFamily="34" charset="0"/>
              </a:rPr>
              <a:t>Install Club officers</a:t>
            </a:r>
          </a:p>
          <a:p>
            <a:pPr marL="749300" lvl="1" indent="-349250">
              <a:lnSpc>
                <a:spcPts val="2300"/>
              </a:lnSpc>
              <a:buClr>
                <a:schemeClr val="accent2"/>
              </a:buClr>
              <a:buSzPct val="100000"/>
              <a:buFont typeface="Wingdings" pitchFamily="2" charset="2"/>
              <a:buChar char="§"/>
            </a:pPr>
            <a:r>
              <a:rPr lang="en-US" sz="2300" dirty="0">
                <a:latin typeface="Helvetica" pitchFamily="34" charset="0"/>
              </a:rPr>
              <a:t>Prepare and submit reports</a:t>
            </a:r>
          </a:p>
          <a:p>
            <a:pPr marL="749300" lvl="1" indent="-349250">
              <a:lnSpc>
                <a:spcPts val="2300"/>
              </a:lnSpc>
              <a:buClr>
                <a:schemeClr val="accent2"/>
              </a:buClr>
              <a:buSzPct val="100000"/>
              <a:buFont typeface="Wingdings" pitchFamily="2" charset="2"/>
              <a:buChar char="§"/>
            </a:pPr>
            <a:r>
              <a:rPr lang="en-US" sz="2300" dirty="0">
                <a:latin typeface="Helvetica" pitchFamily="34" charset="0"/>
              </a:rPr>
              <a:t>Be involved in building a new Club</a:t>
            </a:r>
          </a:p>
          <a:p>
            <a:pPr marL="749300" lvl="1" indent="-349250">
              <a:lnSpc>
                <a:spcPts val="2300"/>
              </a:lnSpc>
              <a:buClr>
                <a:schemeClr val="accent2"/>
              </a:buClr>
              <a:buSzPct val="100000"/>
              <a:buFont typeface="Wingdings" pitchFamily="2" charset="2"/>
              <a:buChar char="§"/>
            </a:pPr>
            <a:r>
              <a:rPr lang="en-US" sz="2300" dirty="0">
                <a:latin typeface="Helvetica" pitchFamily="34" charset="0"/>
              </a:rPr>
              <a:t>Encourage Club participation in the Optimist International and District recognition program</a:t>
            </a:r>
          </a:p>
          <a:p>
            <a:pPr marL="749300" lvl="1" indent="-349250">
              <a:lnSpc>
                <a:spcPts val="2300"/>
              </a:lnSpc>
              <a:buClr>
                <a:schemeClr val="accent2"/>
              </a:buClr>
              <a:buSzPct val="100000"/>
              <a:buFont typeface="Wingdings" pitchFamily="2" charset="2"/>
              <a:buChar char="§"/>
            </a:pPr>
            <a:r>
              <a:rPr lang="en-US" sz="2300" dirty="0">
                <a:latin typeface="Helvetica" pitchFamily="34" charset="0"/>
              </a:rPr>
              <a:t>Be an information resource </a:t>
            </a:r>
            <a:endParaRPr lang="en-US" sz="2800" dirty="0">
              <a:latin typeface="Times New Roman" pitchFamily="18" charset="0"/>
            </a:endParaRPr>
          </a:p>
        </p:txBody>
      </p:sp>
      <p:sp>
        <p:nvSpPr>
          <p:cNvPr id="23555" name="Title 3"/>
          <p:cNvSpPr>
            <a:spLocks noGrp="1"/>
          </p:cNvSpPr>
          <p:nvPr>
            <p:ph type="title"/>
          </p:nvPr>
        </p:nvSpPr>
        <p:spPr>
          <a:xfrm>
            <a:off x="484188" y="-55563"/>
            <a:ext cx="7923212" cy="1427163"/>
          </a:xfrm>
        </p:spPr>
        <p:txBody>
          <a:bodyPr/>
          <a:lstStyle/>
          <a:p>
            <a:pPr>
              <a:lnSpc>
                <a:spcPts val="3600"/>
              </a:lnSpc>
            </a:pPr>
            <a:r>
              <a:rPr lang="en-US" sz="3600" b="1">
                <a:latin typeface="Helvetica" pitchFamily="34" charset="0"/>
              </a:rPr>
              <a:t>THE ROLE OF THE</a:t>
            </a:r>
            <a:br>
              <a:rPr lang="en-US" sz="3600" b="1">
                <a:latin typeface="Helvetica" pitchFamily="34" charset="0"/>
              </a:rPr>
            </a:br>
            <a:r>
              <a:rPr lang="en-US" sz="3600" b="1">
                <a:latin typeface="Helvetica" pitchFamily="34" charset="0"/>
              </a:rPr>
              <a:t>LIEUTENANT GOVERNOR</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2847</TotalTime>
  <Words>214</Words>
  <Application>Microsoft Office PowerPoint</Application>
  <PresentationFormat>On-screen Show (4:3)</PresentationFormat>
  <Paragraphs>87</Paragraphs>
  <Slides>5</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Arial</vt:lpstr>
      <vt:lpstr>Helvetica</vt:lpstr>
      <vt:lpstr>Times New Roman</vt:lpstr>
      <vt:lpstr>Tw Cen MT</vt:lpstr>
      <vt:lpstr>Wingdings</vt:lpstr>
      <vt:lpstr>Wingdings 2</vt:lpstr>
      <vt:lpstr>ヒラギノ角ゴ Pro W3</vt:lpstr>
      <vt:lpstr>Median</vt:lpstr>
      <vt:lpstr>PowerPoint Presentation</vt:lpstr>
      <vt:lpstr>THE ROLE OF THE  LIEUTENANT GOVERNOR</vt:lpstr>
      <vt:lpstr>THE ROLE OF THE  LIEUTENANT GOVERNOR</vt:lpstr>
      <vt:lpstr>THE ROLE OF THE  LIEUTENANT GOVERNOR</vt:lpstr>
      <vt:lpstr>THE ROLE OF THE LIEUTENANT GOVERNOR</vt:lpstr>
    </vt:vector>
  </TitlesOfParts>
  <Company>Kimball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Kyle Kendall</dc:creator>
  <cp:lastModifiedBy>Stephanie Monschein</cp:lastModifiedBy>
  <cp:revision>245</cp:revision>
  <cp:lastPrinted>2013-06-23T21:52:35Z</cp:lastPrinted>
  <dcterms:created xsi:type="dcterms:W3CDTF">2014-01-29T04:40:33Z</dcterms:created>
  <dcterms:modified xsi:type="dcterms:W3CDTF">2016-10-07T14:26:49Z</dcterms:modified>
</cp:coreProperties>
</file>