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1"/>
  </p:notesMasterIdLst>
  <p:sldIdLst>
    <p:sldId id="256" r:id="rId2"/>
    <p:sldId id="257" r:id="rId3"/>
    <p:sldId id="258" r:id="rId4"/>
    <p:sldId id="259" r:id="rId5"/>
    <p:sldId id="260" r:id="rId6"/>
    <p:sldId id="261" r:id="rId7"/>
    <p:sldId id="262" r:id="rId8"/>
    <p:sldId id="265" r:id="rId9"/>
    <p:sldId id="264"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n-ea"/>
        <a:cs typeface="Arial" charset="0"/>
      </a:defRPr>
    </a:lvl1pPr>
    <a:lvl2pPr marL="457200" algn="l" rtl="0" fontAlgn="base">
      <a:spcBef>
        <a:spcPct val="0"/>
      </a:spcBef>
      <a:spcAft>
        <a:spcPct val="0"/>
      </a:spcAft>
      <a:defRPr kern="1200">
        <a:solidFill>
          <a:schemeClr val="tx1"/>
        </a:solidFill>
        <a:latin typeface="Verdana" pitchFamily="34" charset="0"/>
        <a:ea typeface="+mn-ea"/>
        <a:cs typeface="Arial" charset="0"/>
      </a:defRPr>
    </a:lvl2pPr>
    <a:lvl3pPr marL="914400" algn="l" rtl="0" fontAlgn="base">
      <a:spcBef>
        <a:spcPct val="0"/>
      </a:spcBef>
      <a:spcAft>
        <a:spcPct val="0"/>
      </a:spcAft>
      <a:defRPr kern="1200">
        <a:solidFill>
          <a:schemeClr val="tx1"/>
        </a:solidFill>
        <a:latin typeface="Verdana" pitchFamily="34" charset="0"/>
        <a:ea typeface="+mn-ea"/>
        <a:cs typeface="Arial" charset="0"/>
      </a:defRPr>
    </a:lvl3pPr>
    <a:lvl4pPr marL="1371600" algn="l" rtl="0" fontAlgn="base">
      <a:spcBef>
        <a:spcPct val="0"/>
      </a:spcBef>
      <a:spcAft>
        <a:spcPct val="0"/>
      </a:spcAft>
      <a:defRPr kern="1200">
        <a:solidFill>
          <a:schemeClr val="tx1"/>
        </a:solidFill>
        <a:latin typeface="Verdana" pitchFamily="34" charset="0"/>
        <a:ea typeface="+mn-ea"/>
        <a:cs typeface="Arial" charset="0"/>
      </a:defRPr>
    </a:lvl4pPr>
    <a:lvl5pPr marL="1828800" algn="l" rtl="0" fontAlgn="base">
      <a:spcBef>
        <a:spcPct val="0"/>
      </a:spcBef>
      <a:spcAft>
        <a:spcPct val="0"/>
      </a:spcAft>
      <a:defRPr kern="1200">
        <a:solidFill>
          <a:schemeClr val="tx1"/>
        </a:solidFill>
        <a:latin typeface="Verdana" pitchFamily="34" charset="0"/>
        <a:ea typeface="+mn-ea"/>
        <a:cs typeface="Arial" charset="0"/>
      </a:defRPr>
    </a:lvl5pPr>
    <a:lvl6pPr marL="2286000" algn="l" defTabSz="914400" rtl="0" eaLnBrk="1" latinLnBrk="0" hangingPunct="1">
      <a:defRPr kern="1200">
        <a:solidFill>
          <a:schemeClr val="tx1"/>
        </a:solidFill>
        <a:latin typeface="Verdana" pitchFamily="34" charset="0"/>
        <a:ea typeface="+mn-ea"/>
        <a:cs typeface="Arial" charset="0"/>
      </a:defRPr>
    </a:lvl6pPr>
    <a:lvl7pPr marL="2743200" algn="l" defTabSz="914400" rtl="0" eaLnBrk="1" latinLnBrk="0" hangingPunct="1">
      <a:defRPr kern="1200">
        <a:solidFill>
          <a:schemeClr val="tx1"/>
        </a:solidFill>
        <a:latin typeface="Verdana" pitchFamily="34" charset="0"/>
        <a:ea typeface="+mn-ea"/>
        <a:cs typeface="Arial" charset="0"/>
      </a:defRPr>
    </a:lvl7pPr>
    <a:lvl8pPr marL="3200400" algn="l" defTabSz="914400" rtl="0" eaLnBrk="1" latinLnBrk="0" hangingPunct="1">
      <a:defRPr kern="1200">
        <a:solidFill>
          <a:schemeClr val="tx1"/>
        </a:solidFill>
        <a:latin typeface="Verdana" pitchFamily="34" charset="0"/>
        <a:ea typeface="+mn-ea"/>
        <a:cs typeface="Arial" charset="0"/>
      </a:defRPr>
    </a:lvl8pPr>
    <a:lvl9pPr marL="3657600" algn="l" defTabSz="914400" rtl="0" eaLnBrk="1" latinLnBrk="0" hangingPunct="1">
      <a:defRPr kern="1200">
        <a:solidFill>
          <a:schemeClr val="tx1"/>
        </a:solidFill>
        <a:latin typeface="Verdan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796" autoAdjust="0"/>
  </p:normalViewPr>
  <p:slideViewPr>
    <p:cSldViewPr>
      <p:cViewPr>
        <p:scale>
          <a:sx n="68" d="100"/>
          <a:sy n="68" d="100"/>
        </p:scale>
        <p:origin x="-53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55F0E26C-AE40-40D8-9C17-B1F1F786F839}" type="datetimeFigureOut">
              <a:rPr lang="en-US"/>
              <a:pPr>
                <a:defRPr/>
              </a:pPr>
              <a:t>7/23/2015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25FBD275-B630-4633-920B-64A8F395CEB0}" type="slidenum">
              <a:rPr lang="en-US"/>
              <a:pPr>
                <a:defRPr/>
              </a:pPr>
              <a:t>‹#›</a:t>
            </a:fld>
            <a:endParaRPr lang="en-US"/>
          </a:p>
        </p:txBody>
      </p:sp>
    </p:spTree>
    <p:extLst>
      <p:ext uri="{BB962C8B-B14F-4D97-AF65-F5344CB8AC3E}">
        <p14:creationId xmlns:p14="http://schemas.microsoft.com/office/powerpoint/2010/main" val="206830146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Arial" charset="0"/>
      </a:defRPr>
    </a:lvl1pPr>
    <a:lvl2pPr marL="457200" algn="l" rtl="0" fontAlgn="base">
      <a:spcBef>
        <a:spcPct val="30000"/>
      </a:spcBef>
      <a:spcAft>
        <a:spcPct val="0"/>
      </a:spcAft>
      <a:defRPr sz="1200" kern="1200">
        <a:solidFill>
          <a:schemeClr val="tx1"/>
        </a:solidFill>
        <a:latin typeface="+mn-lt"/>
        <a:ea typeface="+mn-ea"/>
        <a:cs typeface="Arial" charset="0"/>
      </a:defRPr>
    </a:lvl2pPr>
    <a:lvl3pPr marL="914400" algn="l" rtl="0" fontAlgn="base">
      <a:spcBef>
        <a:spcPct val="30000"/>
      </a:spcBef>
      <a:spcAft>
        <a:spcPct val="0"/>
      </a:spcAft>
      <a:defRPr sz="1200" kern="1200">
        <a:solidFill>
          <a:schemeClr val="tx1"/>
        </a:solidFill>
        <a:latin typeface="+mn-lt"/>
        <a:ea typeface="+mn-ea"/>
        <a:cs typeface="Arial" charset="0"/>
      </a:defRPr>
    </a:lvl3pPr>
    <a:lvl4pPr marL="1371600" algn="l" rtl="0" fontAlgn="base">
      <a:spcBef>
        <a:spcPct val="30000"/>
      </a:spcBef>
      <a:spcAft>
        <a:spcPct val="0"/>
      </a:spcAft>
      <a:defRPr sz="1200" kern="1200">
        <a:solidFill>
          <a:schemeClr val="tx1"/>
        </a:solidFill>
        <a:latin typeface="+mn-lt"/>
        <a:ea typeface="+mn-ea"/>
        <a:cs typeface="Arial" charset="0"/>
      </a:defRPr>
    </a:lvl4pPr>
    <a:lvl5pPr marL="1828800" algn="l" rtl="0" fontAlgn="base">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CA"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2B9024-8FF1-4FDD-B39F-2327FB671D68}" type="slidenum">
              <a:rPr lang="en-US">
                <a:cs typeface="Arial" charset="0"/>
              </a:rPr>
              <a:pPr fontAlgn="base">
                <a:spcBef>
                  <a:spcPct val="0"/>
                </a:spcBef>
                <a:spcAft>
                  <a:spcPct val="0"/>
                </a:spcAft>
              </a:pPr>
              <a:t>1</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Installation of the Club officers is an excellent way for the Lt. Governor to participate in a Club gathering and begin to get to know the Club members. It is also a valuable way for the Lt. Governor to impress upon the Club the importance of their Club officers. Installations are to put the leadership positions in place for the Optimist year. The Induction is the introduction and initiation of the New Member(s) to the club.</a:t>
            </a:r>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C97656A-C9C5-44D5-B001-E684839FDA39}"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Call the new Club President to schedule your visit for the Installation of the new officers and Board. Be sure that the President recognizes the importance of the Installation being done in front of members, spouses, partners, others. This event should be special! Always remember to dress appropriately – as the Lt. Governor, you are representing the District at this important event.</a:t>
            </a:r>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46352E-F54B-4570-A49B-B9B09885496F}" type="slidenum">
              <a:rPr lang="en-US">
                <a:cs typeface="Arial" charset="0"/>
              </a:rPr>
              <a:pPr fontAlgn="base">
                <a:spcBef>
                  <a:spcPct val="0"/>
                </a:spcBef>
                <a:spcAft>
                  <a:spcPct val="0"/>
                </a:spcAft>
              </a:pPr>
              <a:t>3</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Lt. Governor should briefly recognize and commend the club officers; identify the impact of the club’s projects on the community; share the significance of the club being Honor/Distinguished by noting the banner patches; recognize the history of the club’s service (banner patches); and share the excitement of who we are as Optimists.</a:t>
            </a:r>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8131E7E-B904-4287-A11E-3E6FE853C73C}" type="slidenum">
              <a:rPr lang="en-US">
                <a:cs typeface="Arial" charset="0"/>
              </a:rPr>
              <a:pPr fontAlgn="base">
                <a:spcBef>
                  <a:spcPct val="0"/>
                </a:spcBef>
                <a:spcAft>
                  <a:spcPct val="0"/>
                </a:spcAft>
              </a:pPr>
              <a:t>4</a:t>
            </a:fld>
            <a:endParaRPr lang="en-US">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Ask the new officers and Board members to stand as a group in front of the membership and guests present as you officially install them. Be sure to look at them as you go through the Installation process. You are challenging them to maintain high ideals for the club!</a:t>
            </a:r>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004E397-43D3-4465-8664-1AAFC8E6872A}" type="slidenum">
              <a:rPr lang="en-US">
                <a:cs typeface="Arial" charset="0"/>
              </a:rPr>
              <a:pPr fontAlgn="base">
                <a:spcBef>
                  <a:spcPct val="0"/>
                </a:spcBef>
                <a:spcAft>
                  <a:spcPct val="0"/>
                </a:spcAft>
              </a:pPr>
              <a:t>5</a:t>
            </a:fld>
            <a:endParaRPr lang="en-US">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Ask the Club President to tell you when new members are going to be inducted so that you can perform the Induction on behalf of the District. Make it special for the new members and their sponsors!</a:t>
            </a:r>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481A9A8-4ABB-484F-BF59-7C23E81E03FB}"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After you have read the words of Induction, pause and ask all club members to stand with the new member(s) and reaffirm their own pledge as Optimists. This will make it easier for the new member(s) to stand in front of the membership of the club as well as reminding all members of their own pledge when they joined. </a:t>
            </a:r>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EC0CAF0-3183-4696-A99E-64A8E1D8201B}" type="slidenum">
              <a:rPr lang="en-US">
                <a:cs typeface="Arial" charset="0"/>
              </a:rPr>
              <a:pPr fontAlgn="base">
                <a:spcBef>
                  <a:spcPct val="0"/>
                </a:spcBef>
                <a:spcAft>
                  <a:spcPct val="0"/>
                </a:spcAft>
              </a:pPr>
              <a:t>7</a:t>
            </a:fld>
            <a:endParaRPr lang="en-US">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Ask all members to raise their right hands as they repeat the Pledge with the inductees.  When the Pledge has been repeated by all, they may put their hands down as you continue with the remainder of the Induction. Be sure to shake the hand of the new member(s) as you welcome them. Encourage club members to shake hands and welcome the new member(s) as well.</a:t>
            </a:r>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74E2E94-E4CC-4E55-95FB-E6A29D908693}" type="slidenum">
              <a:rPr lang="en-US">
                <a:cs typeface="Arial" charset="0"/>
              </a:rPr>
              <a:pPr fontAlgn="base">
                <a:spcBef>
                  <a:spcPct val="0"/>
                </a:spcBef>
                <a:spcAft>
                  <a:spcPct val="0"/>
                </a:spcAft>
              </a:pPr>
              <a:t>8</a:t>
            </a:fld>
            <a:endParaRPr lang="en-US">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You, as the Lt. Governor, have now installed the club officers for the year.  You will be inducting new member(s) throughout the year. Enjoy the role that you have as the official representative of your District at each and all of these events!</a:t>
            </a:r>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2AA32A6-8D64-4FC4-A068-19A645852EF2}" type="slidenum">
              <a:rPr lang="en-US">
                <a:cs typeface="Arial" charset="0"/>
              </a:rPr>
              <a:pPr fontAlgn="base">
                <a:spcBef>
                  <a:spcPct val="0"/>
                </a:spcBef>
                <a:spcAft>
                  <a:spcPct val="0"/>
                </a:spcAft>
              </a:pPr>
              <a:t>9</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4514" name="Group 2"/>
          <p:cNvGrpSpPr>
            <a:grpSpLocks/>
          </p:cNvGrpSpPr>
          <p:nvPr/>
        </p:nvGrpSpPr>
        <p:grpSpPr bwMode="auto">
          <a:xfrm>
            <a:off x="-3222625" y="304800"/>
            <a:ext cx="11909425" cy="4724400"/>
            <a:chOff x="-2030" y="192"/>
            <a:chExt cx="7502" cy="2976"/>
          </a:xfrm>
        </p:grpSpPr>
        <p:sp>
          <p:nvSpPr>
            <p:cNvPr id="6451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endParaRPr lang="en-US"/>
            </a:p>
          </p:txBody>
        </p:sp>
        <p:sp>
          <p:nvSpPr>
            <p:cNvPr id="6451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endParaRPr lang="en-CA" sz="2400">
                <a:latin typeface="Times New Roman" pitchFamily="18" charset="0"/>
              </a:endParaRPr>
            </a:p>
          </p:txBody>
        </p:sp>
        <p:sp>
          <p:nvSpPr>
            <p:cNvPr id="6451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endParaRPr lang="en-CA">
                <a:latin typeface="Arial" charset="0"/>
              </a:endParaRPr>
            </a:p>
          </p:txBody>
        </p:sp>
      </p:grpSp>
      <p:sp>
        <p:nvSpPr>
          <p:cNvPr id="64518" name="Rectangle 6"/>
          <p:cNvSpPr>
            <a:spLocks noGrp="1" noChangeArrowheads="1"/>
          </p:cNvSpPr>
          <p:nvPr>
            <p:ph type="ctrTitle"/>
          </p:nvPr>
        </p:nvSpPr>
        <p:spPr>
          <a:xfrm>
            <a:off x="1443038" y="985838"/>
            <a:ext cx="7239000" cy="1444625"/>
          </a:xfrm>
        </p:spPr>
        <p:txBody>
          <a:bodyPr/>
          <a:lstStyle>
            <a:lvl1pPr>
              <a:defRPr sz="4000"/>
            </a:lvl1pPr>
          </a:lstStyle>
          <a:p>
            <a:r>
              <a:rPr lang="en-CA"/>
              <a:t>Click to edit Master title style</a:t>
            </a:r>
          </a:p>
        </p:txBody>
      </p:sp>
      <p:sp>
        <p:nvSpPr>
          <p:cNvPr id="64519"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en-CA"/>
              <a:t>Click to edit Master subtitle style</a:t>
            </a:r>
          </a:p>
        </p:txBody>
      </p:sp>
      <p:sp>
        <p:nvSpPr>
          <p:cNvPr id="64520" name="Rectangle 8"/>
          <p:cNvSpPr>
            <a:spLocks noGrp="1" noChangeArrowheads="1"/>
          </p:cNvSpPr>
          <p:nvPr>
            <p:ph type="dt" sz="half" idx="2"/>
          </p:nvPr>
        </p:nvSpPr>
        <p:spPr/>
        <p:txBody>
          <a:bodyPr/>
          <a:lstStyle>
            <a:lvl1pPr>
              <a:defRPr/>
            </a:lvl1pPr>
          </a:lstStyle>
          <a:p>
            <a:fld id="{D1FF9385-87E2-45A4-B406-50215D3017F5}" type="datetimeFigureOut">
              <a:rPr lang="en-US"/>
              <a:pPr/>
              <a:t>7/23/2015</a:t>
            </a:fld>
            <a:endParaRPr lang="en-CA"/>
          </a:p>
        </p:txBody>
      </p:sp>
      <p:sp>
        <p:nvSpPr>
          <p:cNvPr id="64521" name="Rectangle 9"/>
          <p:cNvSpPr>
            <a:spLocks noGrp="1" noChangeArrowheads="1"/>
          </p:cNvSpPr>
          <p:nvPr>
            <p:ph type="ftr" sz="quarter" idx="3"/>
          </p:nvPr>
        </p:nvSpPr>
        <p:spPr/>
        <p:txBody>
          <a:bodyPr/>
          <a:lstStyle>
            <a:lvl1pPr>
              <a:defRPr/>
            </a:lvl1pPr>
          </a:lstStyle>
          <a:p>
            <a:endParaRPr lang="en-CA"/>
          </a:p>
        </p:txBody>
      </p:sp>
      <p:sp>
        <p:nvSpPr>
          <p:cNvPr id="64522" name="Rectangle 10"/>
          <p:cNvSpPr>
            <a:spLocks noGrp="1" noChangeArrowheads="1"/>
          </p:cNvSpPr>
          <p:nvPr>
            <p:ph type="sldNum" sz="quarter" idx="4"/>
          </p:nvPr>
        </p:nvSpPr>
        <p:spPr/>
        <p:txBody>
          <a:bodyPr/>
          <a:lstStyle>
            <a:lvl1pPr>
              <a:defRPr/>
            </a:lvl1pPr>
          </a:lstStyle>
          <a:p>
            <a:fld id="{BEC7F9A1-17D8-4175-9C65-3E9C3B457AC6}" type="slidenum">
              <a:rPr lang="en-CA"/>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5FC7FAA-60D0-413C-8D8E-0EB3760BDDF9}" type="datetimeFigureOut">
              <a:rPr lang="en-US"/>
              <a:pPr/>
              <a:t>7/23/2015</a:t>
            </a:fld>
            <a:endParaRPr lang="en-CA"/>
          </a:p>
        </p:txBody>
      </p:sp>
      <p:sp>
        <p:nvSpPr>
          <p:cNvPr id="5" name="Footer Placeholder 4"/>
          <p:cNvSpPr>
            <a:spLocks noGrp="1"/>
          </p:cNvSpPr>
          <p:nvPr>
            <p:ph type="ftr" sz="quarter" idx="11"/>
          </p:nvPr>
        </p:nvSpPr>
        <p:spPr/>
        <p:txBody>
          <a:bodyPr/>
          <a:lstStyle>
            <a:lvl1pPr>
              <a:defRPr/>
            </a:lvl1pPr>
          </a:lstStyle>
          <a:p>
            <a:endParaRPr lang="en-CA"/>
          </a:p>
        </p:txBody>
      </p:sp>
      <p:sp>
        <p:nvSpPr>
          <p:cNvPr id="6" name="Slide Number Placeholder 5"/>
          <p:cNvSpPr>
            <a:spLocks noGrp="1"/>
          </p:cNvSpPr>
          <p:nvPr>
            <p:ph type="sldNum" sz="quarter" idx="12"/>
          </p:nvPr>
        </p:nvSpPr>
        <p:spPr/>
        <p:txBody>
          <a:bodyPr/>
          <a:lstStyle>
            <a:lvl1pPr>
              <a:defRPr/>
            </a:lvl1pPr>
          </a:lstStyle>
          <a:p>
            <a:fld id="{7A226FCB-3A68-4C2B-BB9B-875A32331743}" type="slidenum">
              <a:rPr lang="en-CA"/>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6413" y="301625"/>
            <a:ext cx="1827212" cy="56403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0013" y="301625"/>
            <a:ext cx="5334000" cy="56403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0E6213E-CC2A-4EB0-AC7C-F825FA3EE2E1}" type="datetimeFigureOut">
              <a:rPr lang="en-US"/>
              <a:pPr/>
              <a:t>7/23/2015</a:t>
            </a:fld>
            <a:endParaRPr lang="en-CA"/>
          </a:p>
        </p:txBody>
      </p:sp>
      <p:sp>
        <p:nvSpPr>
          <p:cNvPr id="5" name="Footer Placeholder 4"/>
          <p:cNvSpPr>
            <a:spLocks noGrp="1"/>
          </p:cNvSpPr>
          <p:nvPr>
            <p:ph type="ftr" sz="quarter" idx="11"/>
          </p:nvPr>
        </p:nvSpPr>
        <p:spPr/>
        <p:txBody>
          <a:bodyPr/>
          <a:lstStyle>
            <a:lvl1pPr>
              <a:defRPr/>
            </a:lvl1pPr>
          </a:lstStyle>
          <a:p>
            <a:endParaRPr lang="en-CA"/>
          </a:p>
        </p:txBody>
      </p:sp>
      <p:sp>
        <p:nvSpPr>
          <p:cNvPr id="6" name="Slide Number Placeholder 5"/>
          <p:cNvSpPr>
            <a:spLocks noGrp="1"/>
          </p:cNvSpPr>
          <p:nvPr>
            <p:ph type="sldNum" sz="quarter" idx="12"/>
          </p:nvPr>
        </p:nvSpPr>
        <p:spPr/>
        <p:txBody>
          <a:bodyPr/>
          <a:lstStyle>
            <a:lvl1pPr>
              <a:defRPr/>
            </a:lvl1pPr>
          </a:lstStyle>
          <a:p>
            <a:fld id="{E701A8CC-388F-4C19-A7FE-1271640DCF4C}" type="slidenum">
              <a:rPr lang="en-CA"/>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9C877A7-5561-4D07-B0AC-95732BF07398}" type="datetimeFigureOut">
              <a:rPr lang="en-US"/>
              <a:pPr/>
              <a:t>7/23/2015</a:t>
            </a:fld>
            <a:endParaRPr lang="en-CA"/>
          </a:p>
        </p:txBody>
      </p:sp>
      <p:sp>
        <p:nvSpPr>
          <p:cNvPr id="5" name="Footer Placeholder 4"/>
          <p:cNvSpPr>
            <a:spLocks noGrp="1"/>
          </p:cNvSpPr>
          <p:nvPr>
            <p:ph type="ftr" sz="quarter" idx="11"/>
          </p:nvPr>
        </p:nvSpPr>
        <p:spPr/>
        <p:txBody>
          <a:bodyPr/>
          <a:lstStyle>
            <a:lvl1pPr>
              <a:defRPr/>
            </a:lvl1pPr>
          </a:lstStyle>
          <a:p>
            <a:endParaRPr lang="en-CA"/>
          </a:p>
        </p:txBody>
      </p:sp>
      <p:sp>
        <p:nvSpPr>
          <p:cNvPr id="6" name="Slide Number Placeholder 5"/>
          <p:cNvSpPr>
            <a:spLocks noGrp="1"/>
          </p:cNvSpPr>
          <p:nvPr>
            <p:ph type="sldNum" sz="quarter" idx="12"/>
          </p:nvPr>
        </p:nvSpPr>
        <p:spPr/>
        <p:txBody>
          <a:bodyPr/>
          <a:lstStyle>
            <a:lvl1pPr>
              <a:defRPr/>
            </a:lvl1pPr>
          </a:lstStyle>
          <a:p>
            <a:fld id="{6233C56A-54DE-4070-9140-EF88CEF7C0DF}" type="slidenum">
              <a:rPr lang="en-CA"/>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A4CF6926-39C4-4C65-A40A-0A291A48FED6}" type="datetimeFigureOut">
              <a:rPr lang="en-US"/>
              <a:pPr/>
              <a:t>7/23/2015</a:t>
            </a:fld>
            <a:endParaRPr lang="en-CA"/>
          </a:p>
        </p:txBody>
      </p:sp>
      <p:sp>
        <p:nvSpPr>
          <p:cNvPr id="5" name="Footer Placeholder 4"/>
          <p:cNvSpPr>
            <a:spLocks noGrp="1"/>
          </p:cNvSpPr>
          <p:nvPr>
            <p:ph type="ftr" sz="quarter" idx="11"/>
          </p:nvPr>
        </p:nvSpPr>
        <p:spPr/>
        <p:txBody>
          <a:bodyPr/>
          <a:lstStyle>
            <a:lvl1pPr>
              <a:defRPr/>
            </a:lvl1pPr>
          </a:lstStyle>
          <a:p>
            <a:endParaRPr lang="en-CA"/>
          </a:p>
        </p:txBody>
      </p:sp>
      <p:sp>
        <p:nvSpPr>
          <p:cNvPr id="6" name="Slide Number Placeholder 5"/>
          <p:cNvSpPr>
            <a:spLocks noGrp="1"/>
          </p:cNvSpPr>
          <p:nvPr>
            <p:ph type="sldNum" sz="quarter" idx="12"/>
          </p:nvPr>
        </p:nvSpPr>
        <p:spPr/>
        <p:txBody>
          <a:bodyPr/>
          <a:lstStyle>
            <a:lvl1pPr>
              <a:defRPr/>
            </a:lvl1pPr>
          </a:lstStyle>
          <a:p>
            <a:fld id="{F95BE7A2-4A66-41D8-B847-6C3ADF516C35}" type="slidenum">
              <a:rPr lang="en-CA"/>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fld id="{42734370-4BCE-4631-9285-C2A1218213C3}" type="datetimeFigureOut">
              <a:rPr lang="en-US"/>
              <a:pPr/>
              <a:t>7/23/2015</a:t>
            </a:fld>
            <a:endParaRPr lang="en-CA"/>
          </a:p>
        </p:txBody>
      </p:sp>
      <p:sp>
        <p:nvSpPr>
          <p:cNvPr id="6" name="Footer Placeholder 5"/>
          <p:cNvSpPr>
            <a:spLocks noGrp="1"/>
          </p:cNvSpPr>
          <p:nvPr>
            <p:ph type="ftr" sz="quarter" idx="11"/>
          </p:nvPr>
        </p:nvSpPr>
        <p:spPr/>
        <p:txBody>
          <a:bodyPr/>
          <a:lstStyle>
            <a:lvl1pPr>
              <a:defRPr/>
            </a:lvl1pPr>
          </a:lstStyle>
          <a:p>
            <a:endParaRPr lang="en-CA"/>
          </a:p>
        </p:txBody>
      </p:sp>
      <p:sp>
        <p:nvSpPr>
          <p:cNvPr id="7" name="Slide Number Placeholder 6"/>
          <p:cNvSpPr>
            <a:spLocks noGrp="1"/>
          </p:cNvSpPr>
          <p:nvPr>
            <p:ph type="sldNum" sz="quarter" idx="12"/>
          </p:nvPr>
        </p:nvSpPr>
        <p:spPr/>
        <p:txBody>
          <a:bodyPr/>
          <a:lstStyle>
            <a:lvl1pPr>
              <a:defRPr/>
            </a:lvl1pPr>
          </a:lstStyle>
          <a:p>
            <a:fld id="{E2556EF4-2D46-41A1-B850-A80DC0ECF992}" type="slidenum">
              <a:rPr lang="en-CA"/>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fld id="{E9DBF880-B2AC-4A8D-B4BC-F44505B9D1A9}" type="datetimeFigureOut">
              <a:rPr lang="en-US"/>
              <a:pPr/>
              <a:t>7/23/2015</a:t>
            </a:fld>
            <a:endParaRPr lang="en-CA"/>
          </a:p>
        </p:txBody>
      </p:sp>
      <p:sp>
        <p:nvSpPr>
          <p:cNvPr id="8" name="Footer Placeholder 7"/>
          <p:cNvSpPr>
            <a:spLocks noGrp="1"/>
          </p:cNvSpPr>
          <p:nvPr>
            <p:ph type="ftr" sz="quarter" idx="11"/>
          </p:nvPr>
        </p:nvSpPr>
        <p:spPr/>
        <p:txBody>
          <a:bodyPr/>
          <a:lstStyle>
            <a:lvl1pPr>
              <a:defRPr/>
            </a:lvl1pPr>
          </a:lstStyle>
          <a:p>
            <a:endParaRPr lang="en-CA"/>
          </a:p>
        </p:txBody>
      </p:sp>
      <p:sp>
        <p:nvSpPr>
          <p:cNvPr id="9" name="Slide Number Placeholder 8"/>
          <p:cNvSpPr>
            <a:spLocks noGrp="1"/>
          </p:cNvSpPr>
          <p:nvPr>
            <p:ph type="sldNum" sz="quarter" idx="12"/>
          </p:nvPr>
        </p:nvSpPr>
        <p:spPr/>
        <p:txBody>
          <a:bodyPr/>
          <a:lstStyle>
            <a:lvl1pPr>
              <a:defRPr/>
            </a:lvl1pPr>
          </a:lstStyle>
          <a:p>
            <a:fld id="{A25CF7A6-B967-4066-AA26-AD7BC4D9BD40}" type="slidenum">
              <a:rPr lang="en-CA"/>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fld id="{AC260F3F-8236-4014-B864-AC1FAD31A64B}" type="datetimeFigureOut">
              <a:rPr lang="en-US"/>
              <a:pPr/>
              <a:t>7/23/2015</a:t>
            </a:fld>
            <a:endParaRPr lang="en-CA"/>
          </a:p>
        </p:txBody>
      </p:sp>
      <p:sp>
        <p:nvSpPr>
          <p:cNvPr id="4" name="Footer Placeholder 3"/>
          <p:cNvSpPr>
            <a:spLocks noGrp="1"/>
          </p:cNvSpPr>
          <p:nvPr>
            <p:ph type="ftr" sz="quarter" idx="11"/>
          </p:nvPr>
        </p:nvSpPr>
        <p:spPr/>
        <p:txBody>
          <a:bodyPr/>
          <a:lstStyle>
            <a:lvl1pPr>
              <a:defRPr/>
            </a:lvl1pPr>
          </a:lstStyle>
          <a:p>
            <a:endParaRPr lang="en-CA"/>
          </a:p>
        </p:txBody>
      </p:sp>
      <p:sp>
        <p:nvSpPr>
          <p:cNvPr id="5" name="Slide Number Placeholder 4"/>
          <p:cNvSpPr>
            <a:spLocks noGrp="1"/>
          </p:cNvSpPr>
          <p:nvPr>
            <p:ph type="sldNum" sz="quarter" idx="12"/>
          </p:nvPr>
        </p:nvSpPr>
        <p:spPr/>
        <p:txBody>
          <a:bodyPr/>
          <a:lstStyle>
            <a:lvl1pPr>
              <a:defRPr/>
            </a:lvl1pPr>
          </a:lstStyle>
          <a:p>
            <a:fld id="{AECC9E4C-9870-4D3D-91CB-6DDA7A377B78}" type="slidenum">
              <a:rPr lang="en-CA"/>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fld id="{416583DE-F019-4124-9A20-B23B10EE4E78}" type="datetimeFigureOut">
              <a:rPr lang="en-US"/>
              <a:pPr/>
              <a:t>7/23/2015</a:t>
            </a:fld>
            <a:endParaRPr lang="en-CA"/>
          </a:p>
        </p:txBody>
      </p:sp>
      <p:sp>
        <p:nvSpPr>
          <p:cNvPr id="3" name="Footer Placeholder 2"/>
          <p:cNvSpPr>
            <a:spLocks noGrp="1"/>
          </p:cNvSpPr>
          <p:nvPr>
            <p:ph type="ftr" sz="quarter" idx="11"/>
          </p:nvPr>
        </p:nvSpPr>
        <p:spPr/>
        <p:txBody>
          <a:bodyPr/>
          <a:lstStyle>
            <a:lvl1pPr>
              <a:defRPr/>
            </a:lvl1pPr>
          </a:lstStyle>
          <a:p>
            <a:endParaRPr lang="en-CA"/>
          </a:p>
        </p:txBody>
      </p:sp>
      <p:sp>
        <p:nvSpPr>
          <p:cNvPr id="4" name="Slide Number Placeholder 3"/>
          <p:cNvSpPr>
            <a:spLocks noGrp="1"/>
          </p:cNvSpPr>
          <p:nvPr>
            <p:ph type="sldNum" sz="quarter" idx="12"/>
          </p:nvPr>
        </p:nvSpPr>
        <p:spPr/>
        <p:txBody>
          <a:bodyPr/>
          <a:lstStyle>
            <a:lvl1pPr>
              <a:defRPr/>
            </a:lvl1pPr>
          </a:lstStyle>
          <a:p>
            <a:fld id="{C8DAFF83-5675-45AA-A3F6-6BD6F565D917}" type="slidenum">
              <a:rPr lang="en-CA"/>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EF162AC9-586E-4649-9104-FA66887597C9}" type="datetimeFigureOut">
              <a:rPr lang="en-US"/>
              <a:pPr/>
              <a:t>7/23/2015</a:t>
            </a:fld>
            <a:endParaRPr lang="en-CA"/>
          </a:p>
        </p:txBody>
      </p:sp>
      <p:sp>
        <p:nvSpPr>
          <p:cNvPr id="6" name="Footer Placeholder 5"/>
          <p:cNvSpPr>
            <a:spLocks noGrp="1"/>
          </p:cNvSpPr>
          <p:nvPr>
            <p:ph type="ftr" sz="quarter" idx="11"/>
          </p:nvPr>
        </p:nvSpPr>
        <p:spPr/>
        <p:txBody>
          <a:bodyPr/>
          <a:lstStyle>
            <a:lvl1pPr>
              <a:defRPr/>
            </a:lvl1pPr>
          </a:lstStyle>
          <a:p>
            <a:endParaRPr lang="en-CA"/>
          </a:p>
        </p:txBody>
      </p:sp>
      <p:sp>
        <p:nvSpPr>
          <p:cNvPr id="7" name="Slide Number Placeholder 6"/>
          <p:cNvSpPr>
            <a:spLocks noGrp="1"/>
          </p:cNvSpPr>
          <p:nvPr>
            <p:ph type="sldNum" sz="quarter" idx="12"/>
          </p:nvPr>
        </p:nvSpPr>
        <p:spPr/>
        <p:txBody>
          <a:bodyPr/>
          <a:lstStyle>
            <a:lvl1pPr>
              <a:defRPr/>
            </a:lvl1pPr>
          </a:lstStyle>
          <a:p>
            <a:fld id="{F0E22FF9-A4A3-4328-B277-0212EE0FD6EB}" type="slidenum">
              <a:rPr lang="en-CA"/>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1CB308F6-F5E1-4801-8EAB-BEC751EA0C55}" type="datetimeFigureOut">
              <a:rPr lang="en-US"/>
              <a:pPr/>
              <a:t>7/23/2015</a:t>
            </a:fld>
            <a:endParaRPr lang="en-CA"/>
          </a:p>
        </p:txBody>
      </p:sp>
      <p:sp>
        <p:nvSpPr>
          <p:cNvPr id="6" name="Footer Placeholder 5"/>
          <p:cNvSpPr>
            <a:spLocks noGrp="1"/>
          </p:cNvSpPr>
          <p:nvPr>
            <p:ph type="ftr" sz="quarter" idx="11"/>
          </p:nvPr>
        </p:nvSpPr>
        <p:spPr/>
        <p:txBody>
          <a:bodyPr/>
          <a:lstStyle>
            <a:lvl1pPr>
              <a:defRPr/>
            </a:lvl1pPr>
          </a:lstStyle>
          <a:p>
            <a:endParaRPr lang="en-CA"/>
          </a:p>
        </p:txBody>
      </p:sp>
      <p:sp>
        <p:nvSpPr>
          <p:cNvPr id="7" name="Slide Number Placeholder 6"/>
          <p:cNvSpPr>
            <a:spLocks noGrp="1"/>
          </p:cNvSpPr>
          <p:nvPr>
            <p:ph type="sldNum" sz="quarter" idx="12"/>
          </p:nvPr>
        </p:nvSpPr>
        <p:spPr/>
        <p:txBody>
          <a:bodyPr/>
          <a:lstStyle>
            <a:lvl1pPr>
              <a:defRPr/>
            </a:lvl1pPr>
          </a:lstStyle>
          <a:p>
            <a:fld id="{181AC255-5F43-4A3D-95C2-0CDDCD3777AE}" type="slidenum">
              <a:rPr lang="en-CA"/>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3490" name="Group 2"/>
          <p:cNvGrpSpPr>
            <a:grpSpLocks/>
          </p:cNvGrpSpPr>
          <p:nvPr/>
        </p:nvGrpSpPr>
        <p:grpSpPr bwMode="auto">
          <a:xfrm>
            <a:off x="-3238500" y="0"/>
            <a:ext cx="11925300" cy="3810000"/>
            <a:chOff x="-2040" y="0"/>
            <a:chExt cx="7512" cy="2400"/>
          </a:xfrm>
        </p:grpSpPr>
        <p:sp>
          <p:nvSpPr>
            <p:cNvPr id="63491"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endParaRPr lang="en-CA" sz="2400">
                <a:latin typeface="Times New Roman" pitchFamily="18" charset="0"/>
              </a:endParaRPr>
            </a:p>
          </p:txBody>
        </p:sp>
        <p:sp>
          <p:nvSpPr>
            <p:cNvPr id="63492"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endParaRPr lang="en-CA">
                <a:latin typeface="Arial" charset="0"/>
              </a:endParaRPr>
            </a:p>
          </p:txBody>
        </p:sp>
        <p:sp>
          <p:nvSpPr>
            <p:cNvPr id="63493"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endParaRPr lang="en-US"/>
            </a:p>
          </p:txBody>
        </p:sp>
      </p:grpSp>
      <p:sp>
        <p:nvSpPr>
          <p:cNvPr id="63494"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CA" smtClean="0"/>
              <a:t>Click to edit Master title style</a:t>
            </a:r>
          </a:p>
        </p:txBody>
      </p:sp>
      <p:sp>
        <p:nvSpPr>
          <p:cNvPr id="63495"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63496"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0379F4E6-7F84-46D5-B770-E4688609DF11}" type="datetimeFigureOut">
              <a:rPr lang="en-US"/>
              <a:pPr/>
              <a:t>7/23/2015</a:t>
            </a:fld>
            <a:endParaRPr lang="en-CA"/>
          </a:p>
        </p:txBody>
      </p:sp>
      <p:sp>
        <p:nvSpPr>
          <p:cNvPr id="63497"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en-CA"/>
          </a:p>
        </p:txBody>
      </p:sp>
      <p:sp>
        <p:nvSpPr>
          <p:cNvPr id="63498"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911EE605-6B6B-4B97-9BBB-A489B7851EEF}" type="slidenum">
              <a:rPr lang="en-CA"/>
              <a:pPr/>
              <a:t>‹#›</a:t>
            </a:fld>
            <a:endParaRPr lang="en-CA"/>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Arial" charset="0"/>
          <a:cs typeface="Arial" charset="0"/>
        </a:defRPr>
      </a:lvl2pPr>
      <a:lvl3pPr algn="l" rtl="0" fontAlgn="base">
        <a:spcBef>
          <a:spcPct val="0"/>
        </a:spcBef>
        <a:spcAft>
          <a:spcPct val="0"/>
        </a:spcAft>
        <a:defRPr sz="3600">
          <a:solidFill>
            <a:schemeClr val="tx2"/>
          </a:solidFill>
          <a:latin typeface="Arial" charset="0"/>
          <a:cs typeface="Arial" charset="0"/>
        </a:defRPr>
      </a:lvl3pPr>
      <a:lvl4pPr algn="l" rtl="0" fontAlgn="base">
        <a:spcBef>
          <a:spcPct val="0"/>
        </a:spcBef>
        <a:spcAft>
          <a:spcPct val="0"/>
        </a:spcAft>
        <a:defRPr sz="3600">
          <a:solidFill>
            <a:schemeClr val="tx2"/>
          </a:solidFill>
          <a:latin typeface="Arial" charset="0"/>
          <a:cs typeface="Arial" charset="0"/>
        </a:defRPr>
      </a:lvl4pPr>
      <a:lvl5pPr algn="l" rtl="0" fontAlgn="base">
        <a:spcBef>
          <a:spcPct val="0"/>
        </a:spcBef>
        <a:spcAft>
          <a:spcPct val="0"/>
        </a:spcAft>
        <a:defRPr sz="3600">
          <a:solidFill>
            <a:schemeClr val="tx2"/>
          </a:solidFill>
          <a:latin typeface="Arial" charset="0"/>
          <a:cs typeface="Arial" charset="0"/>
        </a:defRPr>
      </a:lvl5pPr>
      <a:lvl6pPr marL="457200" algn="l" rtl="0" fontAlgn="base">
        <a:spcBef>
          <a:spcPct val="0"/>
        </a:spcBef>
        <a:spcAft>
          <a:spcPct val="0"/>
        </a:spcAft>
        <a:defRPr sz="3600">
          <a:solidFill>
            <a:schemeClr val="tx2"/>
          </a:solidFill>
          <a:latin typeface="Arial" charset="0"/>
          <a:cs typeface="Arial" charset="0"/>
        </a:defRPr>
      </a:lvl6pPr>
      <a:lvl7pPr marL="914400" algn="l" rtl="0" fontAlgn="base">
        <a:spcBef>
          <a:spcPct val="0"/>
        </a:spcBef>
        <a:spcAft>
          <a:spcPct val="0"/>
        </a:spcAft>
        <a:defRPr sz="3600">
          <a:solidFill>
            <a:schemeClr val="tx2"/>
          </a:solidFill>
          <a:latin typeface="Arial" charset="0"/>
          <a:cs typeface="Arial" charset="0"/>
        </a:defRPr>
      </a:lvl7pPr>
      <a:lvl8pPr marL="1371600" algn="l" rtl="0" fontAlgn="base">
        <a:spcBef>
          <a:spcPct val="0"/>
        </a:spcBef>
        <a:spcAft>
          <a:spcPct val="0"/>
        </a:spcAft>
        <a:defRPr sz="3600">
          <a:solidFill>
            <a:schemeClr val="tx2"/>
          </a:solidFill>
          <a:latin typeface="Arial" charset="0"/>
          <a:cs typeface="Arial" charset="0"/>
        </a:defRPr>
      </a:lvl8pPr>
      <a:lvl9pPr marL="1828800" algn="l" rtl="0" fontAlgn="base">
        <a:spcBef>
          <a:spcPct val="0"/>
        </a:spcBef>
        <a:spcAft>
          <a:spcPct val="0"/>
        </a:spcAft>
        <a:defRPr sz="3600">
          <a:solidFill>
            <a:schemeClr val="tx2"/>
          </a:solidFill>
          <a:latin typeface="Arial" charset="0"/>
          <a:cs typeface="Arial" charset="0"/>
        </a:defRPr>
      </a:lvl9pPr>
    </p:titleStyle>
    <p:bodyStyle>
      <a:lvl1pPr marL="342900" indent="-342900" algn="l" rtl="0" fontAlgn="base">
        <a:spcBef>
          <a:spcPct val="20000"/>
        </a:spcBef>
        <a:spcAft>
          <a:spcPct val="0"/>
        </a:spcAft>
        <a:buClr>
          <a:schemeClr val="tx2"/>
        </a:buClr>
        <a:buSzPct val="70000"/>
        <a:buFont typeface="Wingdings" pitchFamily="2" charset="2"/>
        <a:buChar char="¡"/>
        <a:defRPr sz="29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70000"/>
        <a:buFont typeface="Wingdings" pitchFamily="2" charset="2"/>
        <a:buChar char="l"/>
        <a:defRPr sz="2500">
          <a:solidFill>
            <a:schemeClr val="tx1"/>
          </a:solidFill>
          <a:latin typeface="+mn-lt"/>
          <a:cs typeface="+mn-cs"/>
        </a:defRPr>
      </a:lvl2pPr>
      <a:lvl3pPr marL="1143000" indent="-228600" algn="l" rtl="0" fontAlgn="base">
        <a:spcBef>
          <a:spcPct val="20000"/>
        </a:spcBef>
        <a:spcAft>
          <a:spcPct val="0"/>
        </a:spcAft>
        <a:buClr>
          <a:schemeClr val="tx2"/>
        </a:buClr>
        <a:buSzPct val="65000"/>
        <a:buFont typeface="Wingdings" pitchFamily="2" charset="2"/>
        <a:buChar char="¡"/>
        <a:defRPr sz="22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l"/>
        <a:defRPr sz="1900">
          <a:solidFill>
            <a:schemeClr val="tx1"/>
          </a:solidFill>
          <a:latin typeface="+mn-lt"/>
          <a:cs typeface="+mn-cs"/>
        </a:defRPr>
      </a:lvl4pPr>
      <a:lvl5pPr marL="20574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5pPr>
      <a:lvl6pPr marL="25146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6pPr>
      <a:lvl7pPr marL="29718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7pPr>
      <a:lvl8pPr marL="34290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8pPr>
      <a:lvl9pPr marL="3886200" indent="-228600" algn="l" rtl="0" fontAlgn="base">
        <a:spcBef>
          <a:spcPct val="20000"/>
        </a:spcBef>
        <a:spcAft>
          <a:spcPct val="0"/>
        </a:spcAft>
        <a:buClr>
          <a:schemeClr val="tx2"/>
        </a:buClr>
        <a:buSzPct val="60000"/>
        <a:buFont typeface="Wingdings" pitchFamily="2" charset="2"/>
        <a:buChar char="¡"/>
        <a:defRPr sz="19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722313" y="1820863"/>
            <a:ext cx="7772400" cy="1828800"/>
          </a:xfrm>
        </p:spPr>
        <p:txBody>
          <a:bodyPr lIns="45720" rIns="45720">
            <a:normAutofit/>
          </a:bodyPr>
          <a:lstStyle/>
          <a:p>
            <a:pPr algn="r"/>
            <a:r>
              <a:rPr lang="en-US" sz="4900">
                <a:effectLst>
                  <a:outerShdw blurRad="38100" dist="38100" dir="2700000" algn="tl">
                    <a:srgbClr val="C0C0C0"/>
                  </a:outerShdw>
                </a:effectLst>
              </a:rPr>
              <a:t>Lt Governor Training</a:t>
            </a:r>
          </a:p>
        </p:txBody>
      </p:sp>
      <p:sp>
        <p:nvSpPr>
          <p:cNvPr id="3" name="Subtitle 2"/>
          <p:cNvSpPr>
            <a:spLocks noGrp="1"/>
          </p:cNvSpPr>
          <p:nvPr>
            <p:ph type="subTitle" idx="4294967295"/>
          </p:nvPr>
        </p:nvSpPr>
        <p:spPr>
          <a:xfrm>
            <a:off x="1565275" y="4927600"/>
            <a:ext cx="6946900" cy="896938"/>
          </a:xfrm>
        </p:spPr>
        <p:txBody>
          <a:bodyPr lIns="182880" tIns="0">
            <a:normAutofit/>
          </a:bodyPr>
          <a:lstStyle/>
          <a:p>
            <a:pPr marL="36513" indent="0" algn="r">
              <a:spcBef>
                <a:spcPct val="0"/>
              </a:spcBef>
              <a:buFont typeface="Wingdings" pitchFamily="2" charset="2"/>
              <a:buNone/>
            </a:pPr>
            <a:r>
              <a:rPr lang="en-US" sz="3000">
                <a:solidFill>
                  <a:srgbClr val="758386"/>
                </a:solidFill>
              </a:rPr>
              <a:t>Installations and Inductions</a:t>
            </a:r>
          </a:p>
        </p:txBody>
      </p:sp>
      <p:sp>
        <p:nvSpPr>
          <p:cNvPr id="14340" name="Text Box 5"/>
          <p:cNvSpPr txBox="1">
            <a:spLocks noChangeArrowheads="1"/>
          </p:cNvSpPr>
          <p:nvPr/>
        </p:nvSpPr>
        <p:spPr bwMode="auto">
          <a:xfrm>
            <a:off x="1828800" y="6248400"/>
            <a:ext cx="7056438" cy="304800"/>
          </a:xfrm>
          <a:prstGeom prst="rect">
            <a:avLst/>
          </a:prstGeom>
          <a:noFill/>
          <a:ln w="9525">
            <a:noFill/>
            <a:miter lim="800000"/>
            <a:headEnd/>
            <a:tailEnd/>
          </a:ln>
        </p:spPr>
        <p:txBody>
          <a:bodyPr>
            <a:spAutoFit/>
          </a:bodyPr>
          <a:lstStyle/>
          <a:p>
            <a:pPr algn="r">
              <a:spcBef>
                <a:spcPct val="50000"/>
              </a:spcBef>
            </a:pPr>
            <a:r>
              <a:rPr lang="en-CA" sz="1400" i="1">
                <a:latin typeface="Arial" charset="0"/>
              </a:rPr>
              <a:t>Leadership Development Committee – June 2015</a:t>
            </a:r>
          </a:p>
        </p:txBody>
      </p:sp>
      <p:pic>
        <p:nvPicPr>
          <p:cNvPr id="14341" name="Picture 4" descr="Optimist Int'l logo (clear)"/>
          <p:cNvPicPr>
            <a:picLocks noChangeAspect="1" noChangeArrowheads="1"/>
          </p:cNvPicPr>
          <p:nvPr/>
        </p:nvPicPr>
        <p:blipFill>
          <a:blip r:embed="rId3"/>
          <a:srcRect/>
          <a:stretch>
            <a:fillRect/>
          </a:stretch>
        </p:blipFill>
        <p:spPr bwMode="auto">
          <a:xfrm>
            <a:off x="361950" y="5638800"/>
            <a:ext cx="828675" cy="847725"/>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0013" y="298450"/>
            <a:ext cx="7313612" cy="1144588"/>
          </a:xfrm>
        </p:spPr>
        <p:txBody>
          <a:bodyPr>
            <a:normAutofit/>
          </a:bodyPr>
          <a:lstStyle/>
          <a:p>
            <a:r>
              <a:rPr lang="en-US">
                <a:effectLst>
                  <a:outerShdw blurRad="38100" dist="38100" dir="2700000" algn="tl">
                    <a:srgbClr val="C0C0C0"/>
                  </a:outerShdw>
                </a:effectLst>
              </a:rPr>
              <a:t>Installations and Inductions</a:t>
            </a:r>
          </a:p>
        </p:txBody>
      </p:sp>
      <p:sp>
        <p:nvSpPr>
          <p:cNvPr id="3" name="Content Placeholder 2"/>
          <p:cNvSpPr>
            <a:spLocks noGrp="1"/>
          </p:cNvSpPr>
          <p:nvPr>
            <p:ph idx="4294967295"/>
          </p:nvPr>
        </p:nvSpPr>
        <p:spPr/>
        <p:txBody>
          <a:bodyPr lIns="182880" tIns="91440">
            <a:normAutofit/>
          </a:bodyPr>
          <a:lstStyle/>
          <a:p>
            <a:pPr algn="r">
              <a:lnSpc>
                <a:spcPct val="80000"/>
              </a:lnSpc>
              <a:buFont typeface="Wingdings" pitchFamily="2" charset="2"/>
              <a:buNone/>
            </a:pPr>
            <a:r>
              <a:rPr lang="en-US" sz="3000">
                <a:latin typeface="Arial" charset="0"/>
              </a:rPr>
              <a:t>How do I install new club officers?</a:t>
            </a:r>
          </a:p>
          <a:p>
            <a:pPr algn="r">
              <a:lnSpc>
                <a:spcPct val="80000"/>
              </a:lnSpc>
              <a:buFont typeface="Wingdings" pitchFamily="2" charset="2"/>
              <a:buNone/>
            </a:pPr>
            <a:endParaRPr lang="en-US" sz="3000">
              <a:latin typeface="Arial" charset="0"/>
            </a:endParaRPr>
          </a:p>
          <a:p>
            <a:pPr algn="r">
              <a:lnSpc>
                <a:spcPct val="80000"/>
              </a:lnSpc>
              <a:buFont typeface="Wingdings" pitchFamily="2" charset="2"/>
              <a:buNone/>
            </a:pPr>
            <a:r>
              <a:rPr lang="en-US" sz="3000">
                <a:latin typeface="Arial" charset="0"/>
              </a:rPr>
              <a:t>What about the induction of new members? </a:t>
            </a:r>
          </a:p>
          <a:p>
            <a:pPr algn="r">
              <a:lnSpc>
                <a:spcPct val="80000"/>
              </a:lnSpc>
              <a:buFont typeface="Wingdings" pitchFamily="2" charset="2"/>
              <a:buNone/>
            </a:pPr>
            <a:endParaRPr lang="en-US" sz="3000">
              <a:latin typeface="Arial" charset="0"/>
            </a:endParaRPr>
          </a:p>
          <a:p>
            <a:pPr algn="r">
              <a:lnSpc>
                <a:spcPct val="80000"/>
              </a:lnSpc>
              <a:buFont typeface="Wingdings" pitchFamily="2" charset="2"/>
              <a:buNone/>
            </a:pPr>
            <a:r>
              <a:rPr lang="en-US" sz="3000">
                <a:latin typeface="Arial" charset="0"/>
              </a:rPr>
              <a:t>What is the difference between installing and inducting?</a:t>
            </a:r>
          </a:p>
          <a:p>
            <a:pPr algn="ctr">
              <a:lnSpc>
                <a:spcPct val="80000"/>
              </a:lnSpc>
              <a:buFont typeface="Wingdings" pitchFamily="2" charset="2"/>
              <a:buNone/>
            </a:pPr>
            <a:endParaRPr lang="en-US" sz="3000">
              <a:latin typeface="Arial" charset="0"/>
            </a:endParaRPr>
          </a:p>
          <a:p>
            <a:pPr algn="ctr">
              <a:lnSpc>
                <a:spcPct val="80000"/>
              </a:lnSpc>
              <a:buFont typeface="Wingdings" pitchFamily="2" charset="2"/>
              <a:buNone/>
            </a:pPr>
            <a:endParaRPr lang="en-US" sz="3000">
              <a:latin typeface="Arial" charset="0"/>
            </a:endParaRPr>
          </a:p>
          <a:p>
            <a:pPr algn="ctr">
              <a:lnSpc>
                <a:spcPct val="80000"/>
              </a:lnSpc>
              <a:buFont typeface="Wingdings" pitchFamily="2" charset="2"/>
              <a:buNone/>
            </a:pPr>
            <a:r>
              <a:rPr lang="en-US" sz="3000">
                <a:latin typeface="Arial" charset="0"/>
              </a:rPr>
              <a:t>				</a:t>
            </a:r>
          </a:p>
        </p:txBody>
      </p:sp>
      <p:pic>
        <p:nvPicPr>
          <p:cNvPr id="16387" name="Picture 2" descr="C:\Users\Judy\AppData\Local\Microsoft\Windows\Temporary Internet Files\Content.IE5\BB58KHS7\MC900441902[1].wmf"/>
          <p:cNvPicPr>
            <a:picLocks noChangeAspect="1" noChangeArrowheads="1"/>
          </p:cNvPicPr>
          <p:nvPr/>
        </p:nvPicPr>
        <p:blipFill>
          <a:blip r:embed="rId3"/>
          <a:srcRect/>
          <a:stretch>
            <a:fillRect/>
          </a:stretch>
        </p:blipFill>
        <p:spPr bwMode="auto">
          <a:xfrm>
            <a:off x="990600" y="2057400"/>
            <a:ext cx="1520825" cy="1797050"/>
          </a:xfrm>
          <a:prstGeom prst="rect">
            <a:avLst/>
          </a:prstGeom>
          <a:noFill/>
          <a:ln w="9525">
            <a:noFill/>
            <a:miter lim="800000"/>
            <a:headEnd/>
            <a:tailEnd/>
          </a:ln>
        </p:spPr>
      </p:pic>
      <p:pic>
        <p:nvPicPr>
          <p:cNvPr id="16389" name="Picture 4" descr="Optimist Int'l logo (clear)"/>
          <p:cNvPicPr>
            <a:picLocks noChangeAspect="1" noChangeArrowheads="1"/>
          </p:cNvPicPr>
          <p:nvPr/>
        </p:nvPicPr>
        <p:blipFill>
          <a:blip r:embed="rId4"/>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0013" y="298450"/>
            <a:ext cx="7313612" cy="1144588"/>
          </a:xfrm>
        </p:spPr>
        <p:txBody>
          <a:bodyPr>
            <a:normAutofit/>
          </a:bodyPr>
          <a:lstStyle/>
          <a:p>
            <a:r>
              <a:rPr lang="en-US">
                <a:effectLst>
                  <a:outerShdw blurRad="38100" dist="38100" dir="2700000" algn="tl">
                    <a:srgbClr val="C0C0C0"/>
                  </a:outerShdw>
                </a:effectLst>
              </a:rPr>
              <a:t>Installation Event</a:t>
            </a:r>
          </a:p>
        </p:txBody>
      </p:sp>
      <p:sp>
        <p:nvSpPr>
          <p:cNvPr id="18434" name="Content Placeholder 2"/>
          <p:cNvSpPr>
            <a:spLocks noGrp="1"/>
          </p:cNvSpPr>
          <p:nvPr>
            <p:ph idx="4294967295"/>
          </p:nvPr>
        </p:nvSpPr>
        <p:spPr/>
        <p:txBody>
          <a:bodyPr lIns="182880" tIns="91440"/>
          <a:lstStyle/>
          <a:p>
            <a:r>
              <a:rPr lang="en-US" sz="3000">
                <a:latin typeface="Arial" charset="0"/>
              </a:rPr>
              <a:t>Schedule with incoming President</a:t>
            </a:r>
          </a:p>
          <a:p>
            <a:r>
              <a:rPr lang="en-US" sz="3000">
                <a:latin typeface="Arial" charset="0"/>
              </a:rPr>
              <a:t>Recognize the importance </a:t>
            </a:r>
          </a:p>
          <a:p>
            <a:r>
              <a:rPr lang="en-US" sz="3000">
                <a:latin typeface="Arial" charset="0"/>
              </a:rPr>
              <a:t>Make it special</a:t>
            </a:r>
          </a:p>
          <a:p>
            <a:r>
              <a:rPr lang="en-US" sz="3000">
                <a:latin typeface="Arial" charset="0"/>
              </a:rPr>
              <a:t>Dress the part!</a:t>
            </a:r>
          </a:p>
        </p:txBody>
      </p:sp>
      <p:pic>
        <p:nvPicPr>
          <p:cNvPr id="18437" name="Picture 4" descr="Optimist Int'l logo (clear)"/>
          <p:cNvPicPr>
            <a:picLocks noChangeAspect="1" noChangeArrowheads="1"/>
          </p:cNvPicPr>
          <p:nvPr/>
        </p:nvPicPr>
        <p:blipFill>
          <a:blip r:embed="rId3"/>
          <a:srcRect/>
          <a:stretch>
            <a:fillRect/>
          </a:stretch>
        </p:blipFill>
        <p:spPr bwMode="auto">
          <a:xfrm>
            <a:off x="361950" y="5943600"/>
            <a:ext cx="530225" cy="542925"/>
          </a:xfrm>
          <a:prstGeom prst="rect">
            <a:avLst/>
          </a:prstGeom>
          <a:noFill/>
          <a:ln w="9525">
            <a:noFill/>
            <a:miter lim="800000"/>
            <a:headEnd/>
            <a:tailEnd/>
          </a:ln>
        </p:spPr>
      </p:pic>
      <p:pic>
        <p:nvPicPr>
          <p:cNvPr id="18438" name="Picture 6" descr="balloons"/>
          <p:cNvPicPr>
            <a:picLocks noChangeAspect="1" noChangeArrowheads="1"/>
          </p:cNvPicPr>
          <p:nvPr/>
        </p:nvPicPr>
        <p:blipFill>
          <a:blip r:embed="rId4"/>
          <a:srcRect/>
          <a:stretch>
            <a:fillRect/>
          </a:stretch>
        </p:blipFill>
        <p:spPr bwMode="auto">
          <a:xfrm>
            <a:off x="6872288" y="3124200"/>
            <a:ext cx="2024062" cy="345757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0013" y="298450"/>
            <a:ext cx="7313612" cy="1144588"/>
          </a:xfrm>
        </p:spPr>
        <p:txBody>
          <a:bodyPr>
            <a:normAutofit/>
          </a:bodyPr>
          <a:lstStyle/>
          <a:p>
            <a:r>
              <a:rPr lang="en-US">
                <a:effectLst>
                  <a:outerShdw blurRad="38100" dist="38100" dir="2700000" algn="tl">
                    <a:srgbClr val="C0C0C0"/>
                  </a:outerShdw>
                </a:effectLst>
              </a:rPr>
              <a:t>Lt Governor Opening</a:t>
            </a:r>
          </a:p>
        </p:txBody>
      </p:sp>
      <p:sp>
        <p:nvSpPr>
          <p:cNvPr id="20482" name="Content Placeholder 2"/>
          <p:cNvSpPr>
            <a:spLocks noGrp="1"/>
          </p:cNvSpPr>
          <p:nvPr>
            <p:ph idx="4294967295"/>
          </p:nvPr>
        </p:nvSpPr>
        <p:spPr/>
        <p:txBody>
          <a:bodyPr lIns="182880" tIns="91440"/>
          <a:lstStyle/>
          <a:p>
            <a:r>
              <a:rPr lang="en-US" sz="3000">
                <a:latin typeface="Arial" charset="0"/>
              </a:rPr>
              <a:t>President, incoming officers &amp; Directors</a:t>
            </a:r>
          </a:p>
          <a:p>
            <a:r>
              <a:rPr lang="en-US" sz="3000">
                <a:latin typeface="Arial" charset="0"/>
              </a:rPr>
              <a:t>Projects and impact on the community</a:t>
            </a:r>
          </a:p>
          <a:p>
            <a:r>
              <a:rPr lang="en-US" sz="3000">
                <a:latin typeface="Arial" charset="0"/>
              </a:rPr>
              <a:t>Honor and/or Distinguished </a:t>
            </a:r>
          </a:p>
          <a:p>
            <a:r>
              <a:rPr lang="en-US" sz="3000">
                <a:latin typeface="Arial" charset="0"/>
              </a:rPr>
              <a:t>History of the club </a:t>
            </a:r>
          </a:p>
          <a:p>
            <a:r>
              <a:rPr lang="en-US" sz="3000">
                <a:latin typeface="Arial" charset="0"/>
              </a:rPr>
              <a:t>Share the excitement! </a:t>
            </a:r>
          </a:p>
        </p:txBody>
      </p:sp>
      <p:pic>
        <p:nvPicPr>
          <p:cNvPr id="20484" name="Picture 4" descr="Optimist Int'l logo (clear)"/>
          <p:cNvPicPr>
            <a:picLocks noChangeAspect="1" noChangeArrowheads="1"/>
          </p:cNvPicPr>
          <p:nvPr/>
        </p:nvPicPr>
        <p:blipFill>
          <a:blip r:embed="rId3"/>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0013" y="298450"/>
            <a:ext cx="7313612" cy="1144588"/>
          </a:xfrm>
        </p:spPr>
        <p:txBody>
          <a:bodyPr>
            <a:normAutofit/>
          </a:bodyPr>
          <a:lstStyle/>
          <a:p>
            <a:r>
              <a:rPr lang="en-US">
                <a:effectLst>
                  <a:outerShdw blurRad="38100" dist="38100" dir="2700000" algn="tl">
                    <a:srgbClr val="C0C0C0"/>
                  </a:outerShdw>
                </a:effectLst>
              </a:rPr>
              <a:t>Club Officers &amp; Board of Directors Installation</a:t>
            </a:r>
          </a:p>
        </p:txBody>
      </p:sp>
      <p:sp>
        <p:nvSpPr>
          <p:cNvPr id="3" name="Content Placeholder 2"/>
          <p:cNvSpPr>
            <a:spLocks noGrp="1"/>
          </p:cNvSpPr>
          <p:nvPr>
            <p:ph idx="4294967295"/>
          </p:nvPr>
        </p:nvSpPr>
        <p:spPr>
          <a:xfrm>
            <a:off x="1371600" y="1905000"/>
            <a:ext cx="7315200" cy="3429000"/>
          </a:xfrm>
        </p:spPr>
        <p:txBody>
          <a:bodyPr lIns="182880" tIns="91440">
            <a:normAutofit/>
          </a:bodyPr>
          <a:lstStyle/>
          <a:p>
            <a:pPr>
              <a:lnSpc>
                <a:spcPct val="90000"/>
              </a:lnSpc>
            </a:pPr>
            <a:r>
              <a:rPr lang="en-US" sz="3000">
                <a:latin typeface="Arial" charset="0"/>
              </a:rPr>
              <a:t>Bring the group to the front for all to see</a:t>
            </a:r>
          </a:p>
          <a:p>
            <a:pPr>
              <a:lnSpc>
                <a:spcPct val="90000"/>
              </a:lnSpc>
            </a:pPr>
            <a:r>
              <a:rPr lang="en-US" sz="3000">
                <a:latin typeface="Arial" charset="0"/>
              </a:rPr>
              <a:t>Use the installation process as a tool to describe the duties and responsibilities of the jobs</a:t>
            </a:r>
          </a:p>
          <a:p>
            <a:pPr>
              <a:lnSpc>
                <a:spcPct val="90000"/>
              </a:lnSpc>
            </a:pPr>
            <a:r>
              <a:rPr lang="en-US" sz="3000">
                <a:latin typeface="Arial" charset="0"/>
              </a:rPr>
              <a:t>Challenge them to maintain high ideals for their Club</a:t>
            </a:r>
          </a:p>
        </p:txBody>
      </p:sp>
      <p:pic>
        <p:nvPicPr>
          <p:cNvPr id="22532" name="Picture 4" descr="Optimist Int'l logo (clear)"/>
          <p:cNvPicPr>
            <a:picLocks noChangeAspect="1" noChangeArrowheads="1"/>
          </p:cNvPicPr>
          <p:nvPr/>
        </p:nvPicPr>
        <p:blipFill>
          <a:blip r:embed="rId3"/>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304800"/>
            <a:ext cx="7313613" cy="1144588"/>
          </a:xfrm>
        </p:spPr>
        <p:txBody>
          <a:bodyPr>
            <a:normAutofit/>
          </a:bodyPr>
          <a:lstStyle/>
          <a:p>
            <a:r>
              <a:rPr lang="en-US">
                <a:effectLst>
                  <a:outerShdw blurRad="38100" dist="38100" dir="2700000" algn="tl">
                    <a:srgbClr val="C0C0C0"/>
                  </a:outerShdw>
                </a:effectLst>
              </a:rPr>
              <a:t>New Member Induction</a:t>
            </a:r>
          </a:p>
        </p:txBody>
      </p:sp>
      <p:sp>
        <p:nvSpPr>
          <p:cNvPr id="24578" name="Content Placeholder 2"/>
          <p:cNvSpPr>
            <a:spLocks noGrp="1"/>
          </p:cNvSpPr>
          <p:nvPr>
            <p:ph idx="4294967295"/>
          </p:nvPr>
        </p:nvSpPr>
        <p:spPr>
          <a:xfrm>
            <a:off x="1371600" y="1905000"/>
            <a:ext cx="7421563" cy="4270375"/>
          </a:xfrm>
        </p:spPr>
        <p:txBody>
          <a:bodyPr lIns="182880" tIns="91440"/>
          <a:lstStyle/>
          <a:p>
            <a:r>
              <a:rPr lang="en-US" sz="3000"/>
              <a:t>Ask President to invite you</a:t>
            </a:r>
          </a:p>
          <a:p>
            <a:r>
              <a:rPr lang="en-US" sz="3000"/>
              <a:t>Represent the District</a:t>
            </a:r>
          </a:p>
          <a:p>
            <a:r>
              <a:rPr lang="en-US" sz="3000"/>
              <a:t>Make it special for the new members &amp; sponsors</a:t>
            </a:r>
          </a:p>
          <a:p>
            <a:endParaRPr lang="en-US" sz="3000"/>
          </a:p>
        </p:txBody>
      </p:sp>
      <p:pic>
        <p:nvPicPr>
          <p:cNvPr id="24581" name="Picture 4" descr="Optimist Int'l logo (clear)"/>
          <p:cNvPicPr>
            <a:picLocks noChangeAspect="1" noChangeArrowheads="1"/>
          </p:cNvPicPr>
          <p:nvPr/>
        </p:nvPicPr>
        <p:blipFill>
          <a:blip r:embed="rId3"/>
          <a:srcRect/>
          <a:stretch>
            <a:fillRect/>
          </a:stretch>
        </p:blipFill>
        <p:spPr bwMode="auto">
          <a:xfrm>
            <a:off x="361950" y="5943600"/>
            <a:ext cx="530225" cy="542925"/>
          </a:xfrm>
          <a:prstGeom prst="rect">
            <a:avLst/>
          </a:prstGeom>
          <a:noFill/>
          <a:ln w="9525">
            <a:noFill/>
            <a:miter lim="800000"/>
            <a:headEnd/>
            <a:tailEnd/>
          </a:ln>
        </p:spPr>
      </p:pic>
      <p:pic>
        <p:nvPicPr>
          <p:cNvPr id="24583" name="Picture 7" descr="Red Carpet"/>
          <p:cNvPicPr>
            <a:picLocks noChangeAspect="1" noChangeArrowheads="1"/>
          </p:cNvPicPr>
          <p:nvPr/>
        </p:nvPicPr>
        <p:blipFill>
          <a:blip r:embed="rId4"/>
          <a:srcRect/>
          <a:stretch>
            <a:fillRect/>
          </a:stretch>
        </p:blipFill>
        <p:spPr bwMode="auto">
          <a:xfrm>
            <a:off x="4953000" y="3848100"/>
            <a:ext cx="3571875" cy="2684463"/>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0013" y="298450"/>
            <a:ext cx="7313612" cy="1144588"/>
          </a:xfrm>
        </p:spPr>
        <p:txBody>
          <a:bodyPr>
            <a:normAutofit/>
          </a:bodyPr>
          <a:lstStyle/>
          <a:p>
            <a:r>
              <a:rPr lang="en-US">
                <a:effectLst>
                  <a:outerShdw blurRad="38100" dist="38100" dir="2700000" algn="tl">
                    <a:srgbClr val="C0C0C0"/>
                  </a:outerShdw>
                </a:effectLst>
              </a:rPr>
              <a:t>New Member Pledge</a:t>
            </a:r>
          </a:p>
        </p:txBody>
      </p:sp>
      <p:sp>
        <p:nvSpPr>
          <p:cNvPr id="28674" name="Content Placeholder 2"/>
          <p:cNvSpPr>
            <a:spLocks noGrp="1"/>
          </p:cNvSpPr>
          <p:nvPr>
            <p:ph idx="4294967295"/>
          </p:nvPr>
        </p:nvSpPr>
        <p:spPr/>
        <p:txBody>
          <a:bodyPr lIns="182880" tIns="91440"/>
          <a:lstStyle/>
          <a:p>
            <a:r>
              <a:rPr lang="en-US" sz="3000"/>
              <a:t>Have a simple, legible copy for the new Member to hold and read from</a:t>
            </a:r>
          </a:p>
          <a:p>
            <a:r>
              <a:rPr lang="en-US" sz="3000"/>
              <a:t>Invite all Club Members to stand and reaffirm their pledge as Optimists</a:t>
            </a:r>
          </a:p>
        </p:txBody>
      </p:sp>
      <p:pic>
        <p:nvPicPr>
          <p:cNvPr id="28676" name="Picture 4" descr="Optimist Int'l logo (clear)"/>
          <p:cNvPicPr>
            <a:picLocks noChangeAspect="1" noChangeArrowheads="1"/>
          </p:cNvPicPr>
          <p:nvPr/>
        </p:nvPicPr>
        <p:blipFill>
          <a:blip r:embed="rId3"/>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1600" y="304800"/>
            <a:ext cx="7313613" cy="1144588"/>
          </a:xfrm>
        </p:spPr>
        <p:txBody>
          <a:bodyPr>
            <a:normAutofit/>
          </a:bodyPr>
          <a:lstStyle/>
          <a:p>
            <a:r>
              <a:rPr lang="en-US">
                <a:effectLst>
                  <a:outerShdw blurRad="38100" dist="38100" dir="2700000" algn="tl">
                    <a:srgbClr val="C0C0C0"/>
                  </a:outerShdw>
                </a:effectLst>
              </a:rPr>
              <a:t>Pledge</a:t>
            </a:r>
          </a:p>
        </p:txBody>
      </p:sp>
      <p:sp>
        <p:nvSpPr>
          <p:cNvPr id="30722" name="Content Placeholder 2"/>
          <p:cNvSpPr>
            <a:spLocks noGrp="1"/>
          </p:cNvSpPr>
          <p:nvPr>
            <p:ph idx="4294967295"/>
          </p:nvPr>
        </p:nvSpPr>
        <p:spPr>
          <a:xfrm>
            <a:off x="1371600" y="1676400"/>
            <a:ext cx="7315200" cy="4572000"/>
          </a:xfrm>
        </p:spPr>
        <p:txBody>
          <a:bodyPr lIns="182880" tIns="91440"/>
          <a:lstStyle/>
          <a:p>
            <a:pPr>
              <a:buFont typeface="Wingdings" pitchFamily="2" charset="2"/>
              <a:buNone/>
            </a:pPr>
            <a:r>
              <a:rPr lang="en-US" sz="2000" i="1"/>
              <a:t>I,  __</a:t>
            </a:r>
            <a:r>
              <a:rPr lang="en-US" sz="2000" i="1" u="sng"/>
              <a:t>insert name______, </a:t>
            </a:r>
            <a:r>
              <a:rPr lang="en-US" sz="2000" i="1"/>
              <a:t>do hereby pledge</a:t>
            </a:r>
          </a:p>
          <a:p>
            <a:pPr>
              <a:buFont typeface="Wingdings" pitchFamily="2" charset="2"/>
              <a:buNone/>
            </a:pPr>
            <a:endParaRPr lang="en-US" sz="2000" i="1"/>
          </a:p>
          <a:p>
            <a:pPr>
              <a:buFont typeface="Wingdings" pitchFamily="2" charset="2"/>
              <a:buNone/>
            </a:pPr>
            <a:r>
              <a:rPr lang="en-US" sz="2000" i="1"/>
              <a:t>That I will do my best at all times</a:t>
            </a:r>
          </a:p>
          <a:p>
            <a:pPr>
              <a:buFont typeface="Wingdings" pitchFamily="2" charset="2"/>
              <a:buNone/>
            </a:pPr>
            <a:endParaRPr lang="en-US" sz="2000" i="1"/>
          </a:p>
          <a:p>
            <a:pPr>
              <a:buFont typeface="Wingdings" pitchFamily="2" charset="2"/>
              <a:buNone/>
            </a:pPr>
            <a:r>
              <a:rPr lang="en-US" sz="2000" i="1"/>
              <a:t>To live by the spirit of the Optimist Creed</a:t>
            </a:r>
          </a:p>
          <a:p>
            <a:pPr>
              <a:buFont typeface="Wingdings" pitchFamily="2" charset="2"/>
              <a:buNone/>
            </a:pPr>
            <a:endParaRPr lang="en-US" sz="2000" i="1"/>
          </a:p>
          <a:p>
            <a:pPr>
              <a:buFont typeface="Wingdings" pitchFamily="2" charset="2"/>
              <a:buNone/>
            </a:pPr>
            <a:r>
              <a:rPr lang="en-US" sz="2000" i="1"/>
              <a:t>And I will also give of my time and talents</a:t>
            </a:r>
          </a:p>
          <a:p>
            <a:pPr>
              <a:buFont typeface="Wingdings" pitchFamily="2" charset="2"/>
              <a:buNone/>
            </a:pPr>
            <a:endParaRPr lang="en-US" sz="2000" i="1"/>
          </a:p>
          <a:p>
            <a:pPr>
              <a:buFont typeface="Wingdings" pitchFamily="2" charset="2"/>
              <a:buNone/>
            </a:pPr>
            <a:r>
              <a:rPr lang="en-US" sz="2000" i="1"/>
              <a:t>As generously as possible</a:t>
            </a:r>
          </a:p>
          <a:p>
            <a:pPr>
              <a:buFont typeface="Wingdings" pitchFamily="2" charset="2"/>
              <a:buNone/>
            </a:pPr>
            <a:endParaRPr lang="en-US" sz="2000" i="1"/>
          </a:p>
          <a:p>
            <a:pPr>
              <a:buFont typeface="Wingdings" pitchFamily="2" charset="2"/>
              <a:buNone/>
            </a:pPr>
            <a:r>
              <a:rPr lang="en-US" sz="2000" i="1"/>
              <a:t>To support the activities of my club</a:t>
            </a:r>
          </a:p>
          <a:p>
            <a:pPr>
              <a:buFont typeface="Wingdings" pitchFamily="2" charset="2"/>
              <a:buNone/>
            </a:pPr>
            <a:endParaRPr lang="en-US" sz="2000" i="1"/>
          </a:p>
          <a:p>
            <a:pPr>
              <a:buFont typeface="Wingdings" pitchFamily="2" charset="2"/>
              <a:buNone/>
            </a:pPr>
            <a:r>
              <a:rPr lang="en-US" sz="2000" i="1"/>
              <a:t>My district and Optimist International.</a:t>
            </a:r>
            <a:endParaRPr lang="en-US" sz="2000"/>
          </a:p>
        </p:txBody>
      </p:sp>
      <p:pic>
        <p:nvPicPr>
          <p:cNvPr id="30724" name="Picture 4" descr="Optimist Int'l logo (clear)"/>
          <p:cNvPicPr>
            <a:picLocks noChangeAspect="1" noChangeArrowheads="1"/>
          </p:cNvPicPr>
          <p:nvPr/>
        </p:nvPicPr>
        <p:blipFill>
          <a:blip r:embed="rId3"/>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70013" y="298450"/>
            <a:ext cx="7313612" cy="1144588"/>
          </a:xfrm>
        </p:spPr>
        <p:txBody>
          <a:bodyPr>
            <a:normAutofit/>
          </a:bodyPr>
          <a:lstStyle/>
          <a:p>
            <a:r>
              <a:rPr lang="en-US" sz="2800">
                <a:effectLst>
                  <a:outerShdw blurRad="38100" dist="38100" dir="2700000" algn="tl">
                    <a:srgbClr val="C0C0C0"/>
                  </a:outerShdw>
                </a:effectLst>
              </a:rPr>
              <a:t>Installations</a:t>
            </a:r>
            <a:r>
              <a:rPr lang="en-US" sz="3200">
                <a:effectLst>
                  <a:outerShdw blurRad="38100" dist="38100" dir="2700000" algn="tl">
                    <a:srgbClr val="C0C0C0"/>
                  </a:outerShdw>
                </a:effectLst>
              </a:rPr>
              <a:t> and Inductions completed</a:t>
            </a:r>
          </a:p>
        </p:txBody>
      </p:sp>
      <p:pic>
        <p:nvPicPr>
          <p:cNvPr id="32770" name="Picture 4" descr="C:\Users\Judy\AppData\Local\Microsoft\Windows\Temporary Internet Files\Content.IE5\3009C800\MC900104736[1].wmf"/>
          <p:cNvPicPr>
            <a:picLocks noGrp="1" noChangeAspect="1" noChangeArrowheads="1"/>
          </p:cNvPicPr>
          <p:nvPr>
            <p:ph idx="4294967295"/>
          </p:nvPr>
        </p:nvPicPr>
        <p:blipFill>
          <a:blip r:embed="rId3"/>
          <a:srcRect/>
          <a:stretch>
            <a:fillRect/>
          </a:stretch>
        </p:blipFill>
        <p:spPr>
          <a:xfrm>
            <a:off x="2827338" y="3552825"/>
            <a:ext cx="4357687" cy="2095500"/>
          </a:xfrm>
        </p:spPr>
      </p:pic>
      <p:pic>
        <p:nvPicPr>
          <p:cNvPr id="32772" name="Picture 4" descr="Optimist Int'l logo (clear)"/>
          <p:cNvPicPr>
            <a:picLocks noChangeAspect="1" noChangeArrowheads="1"/>
          </p:cNvPicPr>
          <p:nvPr/>
        </p:nvPicPr>
        <p:blipFill>
          <a:blip r:embed="rId4"/>
          <a:srcRect/>
          <a:stretch>
            <a:fillRect/>
          </a:stretch>
        </p:blipFill>
        <p:spPr bwMode="auto">
          <a:xfrm>
            <a:off x="361950" y="5943600"/>
            <a:ext cx="530225" cy="54292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1_Eclipse">
  <a:themeElements>
    <a:clrScheme name="1_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fontScheme name="1_Eclips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1_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1_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1_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1_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1_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1_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1_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1_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1_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Eclipse</Template>
  <TotalTime>165</TotalTime>
  <Words>734</Words>
  <Application>Microsoft Office PowerPoint</Application>
  <PresentationFormat>On-screen Show (4:3)</PresentationFormat>
  <Paragraphs>66</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1_Eclipse</vt:lpstr>
      <vt:lpstr>Lt Governor Training</vt:lpstr>
      <vt:lpstr>Installations and Inductions</vt:lpstr>
      <vt:lpstr>Installation Event</vt:lpstr>
      <vt:lpstr>Lt Governor Opening</vt:lpstr>
      <vt:lpstr>Club Officers &amp; Board of Directors Installation</vt:lpstr>
      <vt:lpstr>New Member Induction</vt:lpstr>
      <vt:lpstr>New Member Pledge</vt:lpstr>
      <vt:lpstr>Pledge</vt:lpstr>
      <vt:lpstr>Installations and Inductions completed</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 Governor Training</dc:title>
  <dc:creator>Judy A Boyd</dc:creator>
  <cp:lastModifiedBy>Stephanie Monschein</cp:lastModifiedBy>
  <cp:revision>16</cp:revision>
  <dcterms:created xsi:type="dcterms:W3CDTF">2014-01-24T17:54:58Z</dcterms:created>
  <dcterms:modified xsi:type="dcterms:W3CDTF">2015-07-23T18:27:06Z</dcterms:modified>
</cp:coreProperties>
</file>