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94" r:id="rId1"/>
  </p:sldMasterIdLst>
  <p:notesMasterIdLst>
    <p:notesMasterId r:id="rId18"/>
  </p:notesMasterIdLst>
  <p:handoutMasterIdLst>
    <p:handoutMasterId r:id="rId19"/>
  </p:handoutMasterIdLst>
  <p:sldIdLst>
    <p:sldId id="373" r:id="rId2"/>
    <p:sldId id="374" r:id="rId3"/>
    <p:sldId id="375" r:id="rId4"/>
    <p:sldId id="376" r:id="rId5"/>
    <p:sldId id="377" r:id="rId6"/>
    <p:sldId id="378" r:id="rId7"/>
    <p:sldId id="379" r:id="rId8"/>
    <p:sldId id="380" r:id="rId9"/>
    <p:sldId id="381" r:id="rId10"/>
    <p:sldId id="387" r:id="rId11"/>
    <p:sldId id="382" r:id="rId12"/>
    <p:sldId id="386" r:id="rId13"/>
    <p:sldId id="383" r:id="rId14"/>
    <p:sldId id="384" r:id="rId15"/>
    <p:sldId id="385" r:id="rId16"/>
    <p:sldId id="325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88">
          <p15:clr>
            <a:srgbClr val="A4A3A4"/>
          </p15:clr>
        </p15:guide>
        <p15:guide id="2" orient="horz" pos="3744">
          <p15:clr>
            <a:srgbClr val="A4A3A4"/>
          </p15:clr>
        </p15:guide>
        <p15:guide id="3" pos="1968">
          <p15:clr>
            <a:srgbClr val="A4A3A4"/>
          </p15:clr>
        </p15:guide>
        <p15:guide id="4" pos="1776">
          <p15:clr>
            <a:srgbClr val="A4A3A4"/>
          </p15:clr>
        </p15:guide>
        <p15:guide id="5" pos="55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ine Bressani" initials="KB" lastIdx="1" clrIdx="0">
    <p:extLst>
      <p:ext uri="{19B8F6BF-5375-455C-9EA6-DF929625EA0E}">
        <p15:presenceInfo xmlns:p15="http://schemas.microsoft.com/office/powerpoint/2012/main" userId="Karine Bressan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2E2B"/>
    <a:srgbClr val="312B2B"/>
    <a:srgbClr val="800000"/>
    <a:srgbClr val="666633"/>
    <a:srgbClr val="990000"/>
    <a:srgbClr val="B5AF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787"/>
    <p:restoredTop sz="67833" autoAdjust="0"/>
  </p:normalViewPr>
  <p:slideViewPr>
    <p:cSldViewPr snapToGrid="0">
      <p:cViewPr varScale="1">
        <p:scale>
          <a:sx n="112" d="100"/>
          <a:sy n="112" d="100"/>
        </p:scale>
        <p:origin x="486" y="108"/>
      </p:cViewPr>
      <p:guideLst>
        <p:guide orient="horz" pos="3888"/>
        <p:guide orient="horz" pos="3744"/>
        <p:guide pos="1968"/>
        <p:guide pos="1776"/>
        <p:guide pos="55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181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0-25T09:24:19.565" idx="1">
    <p:pos x="2196" y="167"/>
    <p:text>this is the word in French. I will let you do the design that you want with it.</p:text>
    <p:extLst>
      <p:ext uri="{C676402C-5697-4E1C-873F-D02D1690AC5C}">
        <p15:threadingInfo xmlns:p15="http://schemas.microsoft.com/office/powerpoint/2012/main" timeZoneBias="24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04436A0-3554-450A-9E9B-A161A2F8872B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52203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2FCBEE4-992B-4543-B8DB-7137CA196A81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46122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FCBEE4-992B-4543-B8DB-7137CA196A81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547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CFBE8A6-404D-FB4E-BBE0-D9287869F3DD}" type="datetime1">
              <a:rPr lang="en-US" smtClean="0"/>
              <a:pPr/>
              <a:t>10/25/2016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‹N°›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9895C-C793-F84A-81C7-FE8470BAFC50}" type="datetime1">
              <a:rPr lang="en-US" smtClean="0"/>
              <a:pPr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‹N°›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2AE11A5-0E5D-A143-BFF5-F49C6696AAAF}" type="datetime1">
              <a:rPr lang="en-US" smtClean="0"/>
              <a:pPr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BBB5E19-F10A-4C2F-BF6F-11C513378A2E}" type="slidenum">
              <a:rPr kumimoji="0" lang="en-US" smtClean="0"/>
              <a:pPr/>
              <a:t>‹N°›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F9AF913F-2D68-5C48-B6E9-1AFB3676E971}" type="datetime1">
              <a:rPr lang="en-US" smtClean="0"/>
              <a:pPr algn="r" eaLnBrk="1" latinLnBrk="0" hangingPunct="1"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‹N°›</a:t>
            </a:fld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DA8FD-1FAB-F947-B715-3BC0AEB9E7D7}" type="datetime1">
              <a:rPr lang="en-US" smtClean="0"/>
              <a:pPr/>
              <a:t>10/25/2016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BBB5E19-F10A-4C2F-BF6F-11C513378A2E}" type="slidenum">
              <a:rPr kumimoji="0" lang="en-US" smtClean="0"/>
              <a:pPr/>
              <a:t>‹N°›</a:t>
            </a:fld>
            <a:endParaRPr kumimoji="0"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5EDFE6D-10AD-6B42-9EF9-0D6E549A5B61}" type="datetime1">
              <a:rPr lang="en-US" smtClean="0"/>
              <a:pPr/>
              <a:t>10/25/2016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BBB5E19-F10A-4C2F-BF6F-11C513378A2E}" type="slidenum">
              <a:rPr kumimoji="0" lang="en-US" smtClean="0"/>
              <a:pPr/>
              <a:t>‹N°›</a:t>
            </a:fld>
            <a:endParaRPr kumimoji="0"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526ED8B-E01C-8743-8AC8-FE01E19D14B5}" type="datetime1">
              <a:rPr lang="en-US" smtClean="0"/>
              <a:pPr/>
              <a:t>10/25/2016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BBB5E19-F10A-4C2F-BF6F-11C513378A2E}" type="slidenum">
              <a:rPr kumimoji="0" lang="en-US" smtClean="0"/>
              <a:pPr/>
              <a:t>‹N°›</a:t>
            </a:fld>
            <a:endParaRPr kumimoji="0"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278C0803-7374-9743-8A7D-31E6FD5795C5}" type="datetime1">
              <a:rPr lang="en-US" smtClean="0"/>
              <a:pPr algn="r" eaLnBrk="1" latinLnBrk="0" hangingPunct="1"/>
              <a:t>10/25/2016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‹N°›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B23E9-F73C-8940-84DA-8015D34C6FB3}" type="datetime1">
              <a:rPr lang="en-US" smtClean="0"/>
              <a:pPr/>
              <a:t>10/25/2016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BBB5E19-F10A-4C2F-BF6F-11C513378A2E}" type="slidenum">
              <a:rPr kumimoji="0" lang="en-US" smtClean="0"/>
              <a:pPr/>
              <a:t>‹N°›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AC1E4296-80DD-0341-9A84-D89DAD8AF57E}" type="datetime1">
              <a:rPr lang="en-US" smtClean="0"/>
              <a:pPr algn="r" eaLnBrk="1" latinLnBrk="0" hangingPunct="1"/>
              <a:t>10/25/2016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‹N°›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 algn="r" eaLnBrk="1" latinLnBrk="0" hangingPunct="1"/>
            <a:fld id="{0E6CB2EB-48FC-3C45-8DC7-2BF3F20980AE}" type="datetime1">
              <a:rPr lang="en-US" smtClean="0"/>
              <a:pPr algn="r" eaLnBrk="1" latinLnBrk="0" hangingPunct="1"/>
              <a:t>10/25/2016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‹N°›</a:t>
            </a:fld>
            <a:endParaRPr kumimoji="0"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86B5A5DD-43E5-884E-9D52-6D9CC3914F98}" type="datetime1">
              <a:rPr lang="en-US" smtClean="0"/>
              <a:pPr algn="r" eaLnBrk="1" latinLnBrk="0" hangingPunct="1"/>
              <a:t>10/25/2016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800">
                <a:solidFill>
                  <a:schemeClr val="tx2"/>
                </a:solidFill>
                <a:latin typeface="+mn-lt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  <a:latin typeface="Helvetica"/>
              </a:defRPr>
            </a:lvl1pPr>
          </a:lstStyle>
          <a:p>
            <a:fld id="{2BBB5E19-F10A-4C2F-BF6F-11C513378A2E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10" name="Picture 11" descr="Optimist International Logo.eps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7894638" y="5773738"/>
            <a:ext cx="8763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Helvetica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100000"/>
        <a:buFont typeface="Wingdings" charset="2"/>
        <a:buChar char="§"/>
        <a:defRPr kumimoji="0" sz="2900" kern="1200">
          <a:solidFill>
            <a:schemeClr val="tx1"/>
          </a:solidFill>
          <a:latin typeface="Helvetica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100000"/>
        <a:buFont typeface="Wingdings" charset="2"/>
        <a:buChar char="§"/>
        <a:defRPr kumimoji="0" sz="2600" kern="1200">
          <a:solidFill>
            <a:schemeClr val="tx1"/>
          </a:solidFill>
          <a:latin typeface="Helvetica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Helvetica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Helvetica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Helvetica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4.tiff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52.xml"/><Relationship Id="rId13" Type="http://schemas.openxmlformats.org/officeDocument/2006/relationships/tags" Target="../tags/tag57.xml"/><Relationship Id="rId3" Type="http://schemas.openxmlformats.org/officeDocument/2006/relationships/tags" Target="../tags/tag47.xml"/><Relationship Id="rId7" Type="http://schemas.openxmlformats.org/officeDocument/2006/relationships/tags" Target="../tags/tag51.xml"/><Relationship Id="rId12" Type="http://schemas.openxmlformats.org/officeDocument/2006/relationships/tags" Target="../tags/tag56.xml"/><Relationship Id="rId2" Type="http://schemas.openxmlformats.org/officeDocument/2006/relationships/tags" Target="../tags/tag46.xml"/><Relationship Id="rId16" Type="http://schemas.openxmlformats.org/officeDocument/2006/relationships/image" Target="../media/image10.emf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11" Type="http://schemas.openxmlformats.org/officeDocument/2006/relationships/tags" Target="../tags/tag55.xml"/><Relationship Id="rId5" Type="http://schemas.openxmlformats.org/officeDocument/2006/relationships/tags" Target="../tags/tag49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54.xml"/><Relationship Id="rId4" Type="http://schemas.openxmlformats.org/officeDocument/2006/relationships/tags" Target="../tags/tag48.xml"/><Relationship Id="rId9" Type="http://schemas.openxmlformats.org/officeDocument/2006/relationships/tags" Target="../tags/tag53.xml"/><Relationship Id="rId14" Type="http://schemas.openxmlformats.org/officeDocument/2006/relationships/tags" Target="../tags/tag5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openxmlformats.org/officeDocument/2006/relationships/tags" Target="../tags/tag76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tags" Target="../tags/tag79.xml"/><Relationship Id="rId5" Type="http://schemas.openxmlformats.org/officeDocument/2006/relationships/tags" Target="../tags/tag78.xml"/><Relationship Id="rId4" Type="http://schemas.openxmlformats.org/officeDocument/2006/relationships/tags" Target="../tags/tag77.xml"/><Relationship Id="rId9" Type="http://schemas.openxmlformats.org/officeDocument/2006/relationships/comments" Target="../comments/commen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image" Target="../media/image7.emf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image" Target="../media/image6.emf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image" Target="../media/image5.emf"/><Relationship Id="rId5" Type="http://schemas.openxmlformats.org/officeDocument/2006/relationships/tags" Target="../tags/tag23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22.xml"/><Relationship Id="rId9" Type="http://schemas.openxmlformats.org/officeDocument/2006/relationships/tags" Target="../tags/tag2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image" Target="../media/image8.emf"/><Relationship Id="rId5" Type="http://schemas.openxmlformats.org/officeDocument/2006/relationships/tags" Target="../tags/tag32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31.xml"/><Relationship Id="rId9" Type="http://schemas.openxmlformats.org/officeDocument/2006/relationships/tags" Target="../tags/tag3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3" Type="http://schemas.openxmlformats.org/officeDocument/2006/relationships/tags" Target="../tags/tag39.xml"/><Relationship Id="rId7" Type="http://schemas.openxmlformats.org/officeDocument/2006/relationships/tags" Target="../tags/tag43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10" Type="http://schemas.openxmlformats.org/officeDocument/2006/relationships/image" Target="../media/image9.emf"/><Relationship Id="rId4" Type="http://schemas.openxmlformats.org/officeDocument/2006/relationships/tags" Target="../tags/tag40.xml"/><Relationship Id="rId9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utterstock_149230361.ti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59" y="100406"/>
            <a:ext cx="6537961" cy="5863513"/>
          </a:xfrm>
          <a:prstGeom prst="rect">
            <a:avLst/>
          </a:prstGeom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  <p:custDataLst>
              <p:tags r:id="rId2"/>
            </p:custDataLst>
          </p:nvPr>
        </p:nvSpPr>
        <p:spPr>
          <a:xfrm>
            <a:off x="5069840" y="2722880"/>
            <a:ext cx="4013200" cy="706120"/>
          </a:xfrm>
        </p:spPr>
        <p:txBody>
          <a:bodyPr>
            <a:noAutofit/>
          </a:bodyPr>
          <a:lstStyle/>
          <a:p>
            <a:pPr>
              <a:lnSpc>
                <a:spcPts val="4400"/>
              </a:lnSpc>
            </a:pPr>
            <a:r>
              <a:rPr lang="en-US" b="1" dirty="0" smtClean="0">
                <a:solidFill>
                  <a:schemeClr val="accent2"/>
                </a:solidFill>
              </a:rPr>
              <a:t>PROTOCOLE</a:t>
            </a:r>
            <a:br>
              <a:rPr lang="en-US" b="1" dirty="0" smtClean="0">
                <a:solidFill>
                  <a:schemeClr val="accent2"/>
                </a:solidFill>
              </a:rPr>
            </a:br>
            <a:r>
              <a:rPr lang="en-US" b="1" dirty="0" smtClean="0">
                <a:solidFill>
                  <a:schemeClr val="accent2"/>
                </a:solidFill>
              </a:rPr>
              <a:t>OPTIMISTE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7" name="TextBox 6"/>
          <p:cNvSpPr txBox="1"/>
          <p:nvPr>
            <p:custDataLst>
              <p:tags r:id="rId3"/>
            </p:custDataLst>
          </p:nvPr>
        </p:nvSpPr>
        <p:spPr>
          <a:xfrm>
            <a:off x="2590800" y="6121404"/>
            <a:ext cx="58674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dirty="0">
                <a:solidFill>
                  <a:schemeClr val="bg1"/>
                </a:solidFill>
                <a:latin typeface="Helvetica"/>
              </a:rPr>
              <a:t>Optimist International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>
            <a:normAutofit fontScale="85000" lnSpcReduction="20000"/>
          </a:bodyPr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10</a:t>
            </a:fld>
            <a:endParaRPr kumimoji="0"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467360" y="228600"/>
            <a:ext cx="8298688" cy="9906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HAIE D’HONNEUR</a:t>
            </a:r>
            <a:endParaRPr lang="en-US" sz="3600" b="1" dirty="0"/>
          </a:p>
        </p:txBody>
      </p:sp>
      <p:pic>
        <p:nvPicPr>
          <p:cNvPr id="6" name="Picture 5" descr="Protocol Receiving Line.eps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132" y="1701800"/>
            <a:ext cx="5720080" cy="418338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"/>
            <p:custDataLst>
              <p:tags r:id="rId4"/>
            </p:custDataLst>
          </p:nvPr>
        </p:nvSpPr>
        <p:spPr>
          <a:xfrm>
            <a:off x="467360" y="1701800"/>
            <a:ext cx="4206240" cy="4495800"/>
          </a:xfrm>
        </p:spPr>
        <p:txBody>
          <a:bodyPr/>
          <a:lstStyle/>
          <a:p>
            <a:pPr marL="0" indent="0">
              <a:tabLst>
                <a:tab pos="284163" algn="l"/>
              </a:tabLst>
            </a:pPr>
            <a:r>
              <a:rPr lang="en-US" sz="3200" dirty="0" smtClean="0"/>
              <a:t> </a:t>
            </a:r>
            <a:r>
              <a:rPr lang="en-US" sz="2300" dirty="0" err="1" smtClean="0"/>
              <a:t>Haie</a:t>
            </a:r>
            <a:r>
              <a:rPr lang="en-US" sz="2300" dirty="0" smtClean="0"/>
              <a:t> </a:t>
            </a:r>
            <a:r>
              <a:rPr lang="en-US" sz="2300" dirty="0" err="1" smtClean="0"/>
              <a:t>d’honneur</a:t>
            </a:r>
            <a:r>
              <a:rPr lang="en-US" sz="2300" dirty="0" smtClean="0"/>
              <a:t> : </a:t>
            </a:r>
            <a:r>
              <a:rPr lang="en-US" sz="2300" dirty="0" smtClean="0"/>
              <a:t>hôte/</a:t>
            </a:r>
            <a:r>
              <a:rPr lang="en-US" sz="2300" dirty="0" err="1" smtClean="0"/>
              <a:t>invité</a:t>
            </a:r>
            <a:r>
              <a:rPr lang="en-US" sz="2300" dirty="0" smtClean="0"/>
              <a:t> </a:t>
            </a:r>
            <a:r>
              <a:rPr lang="en-US" sz="2300" dirty="0" err="1" smtClean="0"/>
              <a:t>d’honneur</a:t>
            </a:r>
            <a:r>
              <a:rPr lang="en-US" sz="2300" dirty="0" smtClean="0"/>
              <a:t>, conjointe de </a:t>
            </a:r>
            <a:r>
              <a:rPr lang="en-US" sz="2300" dirty="0" err="1" smtClean="0"/>
              <a:t>l’hôte</a:t>
            </a:r>
            <a:r>
              <a:rPr lang="en-US" sz="2300" dirty="0" smtClean="0"/>
              <a:t>/conjointe de </a:t>
            </a:r>
            <a:r>
              <a:rPr lang="en-US" sz="2300" dirty="0" err="1" smtClean="0"/>
              <a:t>l’invité</a:t>
            </a:r>
            <a:r>
              <a:rPr lang="en-US" sz="2300" dirty="0" smtClean="0"/>
              <a:t> </a:t>
            </a:r>
            <a:r>
              <a:rPr lang="en-US" sz="2300" dirty="0" err="1" smtClean="0"/>
              <a:t>d’honneur</a:t>
            </a:r>
            <a:endParaRPr lang="en-US" sz="2300" dirty="0"/>
          </a:p>
        </p:txBody>
      </p:sp>
      <p:sp>
        <p:nvSpPr>
          <p:cNvPr id="2" name="ZoneTexte 1"/>
          <p:cNvSpPr txBox="1"/>
          <p:nvPr>
            <p:custDataLst>
              <p:tags r:id="rId5"/>
            </p:custDataLst>
          </p:nvPr>
        </p:nvSpPr>
        <p:spPr>
          <a:xfrm>
            <a:off x="4673601" y="3608154"/>
            <a:ext cx="827548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A" sz="1050" b="1" dirty="0" smtClean="0"/>
              <a:t>Entrée</a:t>
            </a:r>
            <a:endParaRPr lang="fr-CA" sz="1050" b="1" dirty="0"/>
          </a:p>
        </p:txBody>
      </p:sp>
      <p:sp>
        <p:nvSpPr>
          <p:cNvPr id="7" name="ZoneTexte 6"/>
          <p:cNvSpPr txBox="1"/>
          <p:nvPr>
            <p:custDataLst>
              <p:tags r:id="rId6"/>
            </p:custDataLst>
          </p:nvPr>
        </p:nvSpPr>
        <p:spPr>
          <a:xfrm>
            <a:off x="4673601" y="5699844"/>
            <a:ext cx="827548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A" sz="1050" b="1" dirty="0" smtClean="0"/>
              <a:t>Entrée</a:t>
            </a:r>
            <a:endParaRPr lang="fr-CA" sz="1050" b="1" dirty="0"/>
          </a:p>
        </p:txBody>
      </p:sp>
      <p:sp>
        <p:nvSpPr>
          <p:cNvPr id="8" name="ZoneTexte 7"/>
          <p:cNvSpPr txBox="1"/>
          <p:nvPr>
            <p:custDataLst>
              <p:tags r:id="rId7"/>
            </p:custDataLst>
          </p:nvPr>
        </p:nvSpPr>
        <p:spPr>
          <a:xfrm rot="18640069">
            <a:off x="5541574" y="2182217"/>
            <a:ext cx="105446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A" sz="1200" b="1" dirty="0" smtClean="0"/>
              <a:t>Hôte</a:t>
            </a:r>
            <a:endParaRPr lang="fr-CA" sz="1200" b="1" dirty="0"/>
          </a:p>
        </p:txBody>
      </p:sp>
      <p:sp>
        <p:nvSpPr>
          <p:cNvPr id="9" name="ZoneTexte 8"/>
          <p:cNvSpPr txBox="1"/>
          <p:nvPr>
            <p:custDataLst>
              <p:tags r:id="rId8"/>
            </p:custDataLst>
          </p:nvPr>
        </p:nvSpPr>
        <p:spPr>
          <a:xfrm rot="18640069">
            <a:off x="6006398" y="2114878"/>
            <a:ext cx="141998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A" sz="1200" b="1" dirty="0" smtClean="0"/>
              <a:t>Invité d’honneur</a:t>
            </a:r>
            <a:endParaRPr lang="fr-CA" sz="1200" b="1" dirty="0"/>
          </a:p>
        </p:txBody>
      </p:sp>
      <p:sp>
        <p:nvSpPr>
          <p:cNvPr id="10" name="ZoneTexte 9"/>
          <p:cNvSpPr txBox="1"/>
          <p:nvPr>
            <p:custDataLst>
              <p:tags r:id="rId9"/>
            </p:custDataLst>
          </p:nvPr>
        </p:nvSpPr>
        <p:spPr>
          <a:xfrm rot="18640069">
            <a:off x="6505591" y="2005184"/>
            <a:ext cx="155155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A" sz="1200" b="1" dirty="0" smtClean="0"/>
              <a:t>Conjointe de l’hôte</a:t>
            </a:r>
            <a:endParaRPr lang="fr-CA" sz="1200" b="1" dirty="0"/>
          </a:p>
        </p:txBody>
      </p:sp>
      <p:sp>
        <p:nvSpPr>
          <p:cNvPr id="11" name="ZoneTexte 10"/>
          <p:cNvSpPr txBox="1"/>
          <p:nvPr>
            <p:custDataLst>
              <p:tags r:id="rId10"/>
            </p:custDataLst>
          </p:nvPr>
        </p:nvSpPr>
        <p:spPr>
          <a:xfrm rot="18640069">
            <a:off x="7223830" y="1879951"/>
            <a:ext cx="139385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A" sz="1200" b="1" dirty="0" smtClean="0"/>
              <a:t>Conjointe de l’invité d’honneur</a:t>
            </a:r>
            <a:endParaRPr lang="fr-CA" sz="1200" b="1" dirty="0"/>
          </a:p>
        </p:txBody>
      </p:sp>
      <p:sp>
        <p:nvSpPr>
          <p:cNvPr id="12" name="ZoneTexte 11"/>
          <p:cNvSpPr txBox="1"/>
          <p:nvPr>
            <p:custDataLst>
              <p:tags r:id="rId11"/>
            </p:custDataLst>
          </p:nvPr>
        </p:nvSpPr>
        <p:spPr>
          <a:xfrm rot="18640069">
            <a:off x="5541573" y="4251907"/>
            <a:ext cx="105446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A" sz="1200" b="1" dirty="0" smtClean="0"/>
              <a:t>Hôte</a:t>
            </a:r>
            <a:endParaRPr lang="fr-CA" sz="1200" b="1" dirty="0"/>
          </a:p>
        </p:txBody>
      </p:sp>
      <p:sp>
        <p:nvSpPr>
          <p:cNvPr id="13" name="ZoneTexte 12"/>
          <p:cNvSpPr txBox="1"/>
          <p:nvPr>
            <p:custDataLst>
              <p:tags r:id="rId12"/>
            </p:custDataLst>
          </p:nvPr>
        </p:nvSpPr>
        <p:spPr>
          <a:xfrm rot="18640069">
            <a:off x="6006397" y="4184568"/>
            <a:ext cx="141998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A" sz="1200" b="1" dirty="0" smtClean="0"/>
              <a:t>Invité d’honneur</a:t>
            </a:r>
            <a:endParaRPr lang="fr-CA" sz="1200" b="1" dirty="0"/>
          </a:p>
        </p:txBody>
      </p:sp>
      <p:sp>
        <p:nvSpPr>
          <p:cNvPr id="14" name="ZoneTexte 13"/>
          <p:cNvSpPr txBox="1"/>
          <p:nvPr>
            <p:custDataLst>
              <p:tags r:id="rId13"/>
            </p:custDataLst>
          </p:nvPr>
        </p:nvSpPr>
        <p:spPr>
          <a:xfrm rot="18640069">
            <a:off x="6505590" y="4074874"/>
            <a:ext cx="155155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A" sz="1200" b="1" dirty="0" smtClean="0"/>
              <a:t>Conjointe de l’hôte</a:t>
            </a:r>
            <a:endParaRPr lang="fr-CA" sz="1200" b="1" dirty="0"/>
          </a:p>
        </p:txBody>
      </p:sp>
      <p:sp>
        <p:nvSpPr>
          <p:cNvPr id="15" name="ZoneTexte 14"/>
          <p:cNvSpPr txBox="1"/>
          <p:nvPr>
            <p:custDataLst>
              <p:tags r:id="rId14"/>
            </p:custDataLst>
          </p:nvPr>
        </p:nvSpPr>
        <p:spPr>
          <a:xfrm rot="18640069">
            <a:off x="7223829" y="3949641"/>
            <a:ext cx="139385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A" sz="1200" b="1" dirty="0" smtClean="0"/>
              <a:t>Conjointe de l’invité d’honneur</a:t>
            </a:r>
            <a:endParaRPr lang="fr-CA" sz="1200" b="1" dirty="0"/>
          </a:p>
        </p:txBody>
      </p:sp>
    </p:spTree>
    <p:extLst>
      <p:ext uri="{BB962C8B-B14F-4D97-AF65-F5344CB8AC3E}">
        <p14:creationId xmlns:p14="http://schemas.microsoft.com/office/powerpoint/2010/main" val="4227530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>
            <a:normAutofit fontScale="85000" lnSpcReduction="20000"/>
          </a:bodyPr>
          <a:lstStyle/>
          <a:p>
            <a:fld id="{55A61F12-D93A-2749-AB5A-CBDDE5392A3F}" type="slidenum">
              <a:rPr lang="en-US"/>
              <a:pPr/>
              <a:t>11</a:t>
            </a:fld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521208" y="228600"/>
            <a:ext cx="8153400" cy="9906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PRÉSENTATIONS</a:t>
            </a:r>
            <a:endParaRPr lang="en-US" sz="3600" b="1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77520" y="1767840"/>
            <a:ext cx="8229600" cy="4409440"/>
          </a:xfrm>
        </p:spPr>
        <p:txBody>
          <a:bodyPr>
            <a:normAutofit/>
          </a:bodyPr>
          <a:lstStyle/>
          <a:p>
            <a:pPr marL="0" indent="0">
              <a:tabLst>
                <a:tab pos="346075" algn="l"/>
                <a:tab pos="630238" algn="l"/>
              </a:tabLst>
            </a:pPr>
            <a:r>
              <a:rPr lang="en-US" altLang="ja-JP" dirty="0" smtClean="0">
                <a:latin typeface="Arial"/>
              </a:rPr>
              <a:t> </a:t>
            </a:r>
            <a:r>
              <a:rPr lang="en-US" altLang="ja-JP" sz="2800" dirty="0" smtClean="0">
                <a:latin typeface="Arial"/>
              </a:rPr>
              <a:t>	</a:t>
            </a:r>
            <a:r>
              <a:rPr lang="en-US" altLang="ja-JP" sz="2800" dirty="0" err="1" smtClean="0">
                <a:latin typeface="Arial"/>
              </a:rPr>
              <a:t>Présentation</a:t>
            </a:r>
            <a:r>
              <a:rPr lang="en-US" altLang="ja-JP" sz="2800" dirty="0" smtClean="0">
                <a:latin typeface="Arial"/>
              </a:rPr>
              <a:t> de </a:t>
            </a:r>
            <a:r>
              <a:rPr lang="en-US" altLang="ja-JP" sz="2800" dirty="0" err="1" smtClean="0">
                <a:latin typeface="Arial"/>
              </a:rPr>
              <a:t>l’invité</a:t>
            </a:r>
            <a:endParaRPr lang="en-US" altLang="ja-JP" sz="2800" dirty="0" smtClean="0">
              <a:latin typeface="Arial"/>
            </a:endParaRPr>
          </a:p>
          <a:p>
            <a:pPr marL="320040" lvl="1" indent="0">
              <a:tabLst>
                <a:tab pos="346075" algn="l"/>
                <a:tab pos="630238" algn="l"/>
              </a:tabLst>
            </a:pPr>
            <a:r>
              <a:rPr lang="en-US" altLang="ja-JP" sz="2800" dirty="0" smtClean="0">
                <a:latin typeface="Arial"/>
              </a:rPr>
              <a:t> 	</a:t>
            </a:r>
            <a:r>
              <a:rPr lang="en-US" altLang="ja-JP" sz="2800" dirty="0" smtClean="0">
                <a:latin typeface="Arial"/>
              </a:rPr>
              <a:t>La </a:t>
            </a:r>
            <a:r>
              <a:rPr lang="en-US" altLang="ja-JP" sz="2800" dirty="0" err="1" smtClean="0">
                <a:latin typeface="Arial"/>
              </a:rPr>
              <a:t>personne</a:t>
            </a:r>
            <a:r>
              <a:rPr lang="en-US" altLang="ja-JP" sz="2800" dirty="0" smtClean="0">
                <a:latin typeface="Arial"/>
              </a:rPr>
              <a:t> </a:t>
            </a:r>
            <a:r>
              <a:rPr lang="en-US" altLang="ja-JP" sz="2800" dirty="0" err="1" smtClean="0">
                <a:latin typeface="Arial"/>
              </a:rPr>
              <a:t>ayant</a:t>
            </a:r>
            <a:r>
              <a:rPr lang="en-US" altLang="ja-JP" sz="2800" dirty="0" smtClean="0">
                <a:latin typeface="Arial"/>
              </a:rPr>
              <a:t> le plus haut rang </a:t>
            </a:r>
            <a:r>
              <a:rPr lang="en-US" altLang="ja-JP" sz="2800" dirty="0" err="1" smtClean="0">
                <a:latin typeface="Arial"/>
              </a:rPr>
              <a:t>présente</a:t>
            </a:r>
            <a:r>
              <a:rPr lang="en-US" altLang="ja-JP" sz="2800" dirty="0" smtClean="0">
                <a:latin typeface="Arial"/>
              </a:rPr>
              <a:t> la </a:t>
            </a:r>
            <a:r>
              <a:rPr lang="en-US" altLang="ja-JP" sz="2800" dirty="0" err="1" smtClean="0">
                <a:latin typeface="Arial"/>
              </a:rPr>
              <a:t>personne</a:t>
            </a:r>
            <a:r>
              <a:rPr lang="en-US" altLang="ja-JP" sz="2800" dirty="0" smtClean="0">
                <a:latin typeface="Arial"/>
              </a:rPr>
              <a:t> </a:t>
            </a:r>
            <a:r>
              <a:rPr lang="en-US" altLang="ja-JP" sz="2800" dirty="0" err="1" smtClean="0">
                <a:latin typeface="Arial"/>
              </a:rPr>
              <a:t>ayant</a:t>
            </a:r>
            <a:r>
              <a:rPr lang="en-US" altLang="ja-JP" sz="2800" dirty="0" smtClean="0">
                <a:latin typeface="Arial"/>
              </a:rPr>
              <a:t> le rang le plus </a:t>
            </a:r>
            <a:r>
              <a:rPr lang="en-US" altLang="ja-JP" sz="2800" dirty="0" err="1" smtClean="0">
                <a:latin typeface="Arial"/>
              </a:rPr>
              <a:t>inférieur</a:t>
            </a:r>
            <a:r>
              <a:rPr lang="en-US" altLang="ja-JP" sz="2800" dirty="0">
                <a:latin typeface="Arial"/>
              </a:rPr>
              <a:t> </a:t>
            </a:r>
            <a:endParaRPr lang="en-US" altLang="ja-JP" sz="2800" dirty="0" smtClean="0">
              <a:latin typeface="Arial"/>
            </a:endParaRPr>
          </a:p>
          <a:p>
            <a:pPr marL="320040" lvl="1" indent="0">
              <a:tabLst>
                <a:tab pos="346075" algn="l"/>
                <a:tab pos="630238" algn="l"/>
              </a:tabLst>
            </a:pPr>
            <a:r>
              <a:rPr lang="en-US" sz="2800" dirty="0">
                <a:latin typeface="Arial"/>
              </a:rPr>
              <a:t> </a:t>
            </a:r>
            <a:r>
              <a:rPr lang="en-US" sz="2800" dirty="0" err="1" smtClean="0">
                <a:latin typeface="Arial"/>
              </a:rPr>
              <a:t>Présentation</a:t>
            </a:r>
            <a:r>
              <a:rPr lang="en-US" sz="2800" dirty="0" smtClean="0">
                <a:latin typeface="Arial"/>
              </a:rPr>
              <a:t> </a:t>
            </a:r>
            <a:r>
              <a:rPr lang="en-US" sz="2800" dirty="0" smtClean="0">
                <a:latin typeface="Arial"/>
              </a:rPr>
              <a:t>des </a:t>
            </a:r>
            <a:r>
              <a:rPr lang="en-US" sz="2800" dirty="0" err="1" smtClean="0">
                <a:latin typeface="Arial"/>
              </a:rPr>
              <a:t>conférenciers</a:t>
            </a:r>
            <a:endParaRPr lang="en-US" sz="2800" dirty="0" smtClean="0">
              <a:latin typeface="Arial"/>
            </a:endParaRPr>
          </a:p>
          <a:p>
            <a:pPr marL="320040" lvl="1" indent="0">
              <a:tabLst>
                <a:tab pos="346075" algn="l"/>
                <a:tab pos="630238" algn="l"/>
              </a:tabLst>
            </a:pPr>
            <a:r>
              <a:rPr lang="en-US" sz="2800" dirty="0" smtClean="0">
                <a:latin typeface="Arial"/>
              </a:rPr>
              <a:t> 	</a:t>
            </a:r>
            <a:r>
              <a:rPr lang="en-US" sz="2800" dirty="0" err="1" smtClean="0">
                <a:latin typeface="Arial"/>
              </a:rPr>
              <a:t>Présentation</a:t>
            </a:r>
            <a:r>
              <a:rPr lang="en-US" sz="2800" dirty="0" smtClean="0">
                <a:latin typeface="Arial"/>
              </a:rPr>
              <a:t> </a:t>
            </a:r>
            <a:r>
              <a:rPr lang="en-US" sz="2800" dirty="0" err="1">
                <a:latin typeface="Arial"/>
              </a:rPr>
              <a:t>en</a:t>
            </a:r>
            <a:r>
              <a:rPr lang="en-US" sz="2800" dirty="0">
                <a:latin typeface="Arial"/>
              </a:rPr>
              <a:t> </a:t>
            </a:r>
            <a:r>
              <a:rPr lang="en-US" sz="2800" dirty="0" smtClean="0">
                <a:latin typeface="Arial"/>
              </a:rPr>
              <a:t>dernier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Arial"/>
              </a:rPr>
              <a:t>de la </a:t>
            </a:r>
            <a:r>
              <a:rPr lang="en-US" sz="2800" dirty="0" err="1" smtClean="0">
                <a:latin typeface="Arial"/>
              </a:rPr>
              <a:t>personne</a:t>
            </a:r>
            <a:r>
              <a:rPr lang="en-US" sz="2800" dirty="0" smtClean="0">
                <a:latin typeface="Arial"/>
              </a:rPr>
              <a:t> </a:t>
            </a:r>
            <a:r>
              <a:rPr lang="en-US" sz="2800" dirty="0" err="1" smtClean="0">
                <a:latin typeface="Arial"/>
              </a:rPr>
              <a:t>ayant</a:t>
            </a:r>
            <a:r>
              <a:rPr lang="en-US" sz="2800" dirty="0" smtClean="0">
                <a:latin typeface="Arial"/>
              </a:rPr>
              <a:t> le rang le plus </a:t>
            </a:r>
            <a:r>
              <a:rPr lang="en-US" sz="2800" dirty="0" err="1" smtClean="0">
                <a:latin typeface="Arial"/>
              </a:rPr>
              <a:t>supérieur</a:t>
            </a:r>
            <a:r>
              <a:rPr lang="en-US" sz="2800" dirty="0" smtClean="0"/>
              <a:t>		</a:t>
            </a:r>
          </a:p>
          <a:p>
            <a:pPr marL="320040" lvl="1" indent="0">
              <a:tabLst>
                <a:tab pos="346075" algn="l"/>
                <a:tab pos="630238" algn="l"/>
              </a:tabLst>
            </a:pPr>
            <a:r>
              <a:rPr lang="en-US" sz="2800" dirty="0" err="1" smtClean="0"/>
              <a:t>Présentation</a:t>
            </a:r>
            <a:r>
              <a:rPr lang="en-US" sz="2800" dirty="0" smtClean="0"/>
              <a:t> de la table </a:t>
            </a:r>
            <a:r>
              <a:rPr lang="en-US" sz="2800" dirty="0" err="1" smtClean="0"/>
              <a:t>d’honneur</a:t>
            </a:r>
            <a:endParaRPr lang="en-US" sz="2800" dirty="0" smtClean="0"/>
          </a:p>
          <a:p>
            <a:pPr marL="320040" lvl="1" indent="0">
              <a:tabLst>
                <a:tab pos="346075" algn="l"/>
                <a:tab pos="630238" algn="l"/>
              </a:tabLst>
            </a:pPr>
            <a:r>
              <a:rPr lang="en-US" sz="2500" dirty="0" smtClean="0"/>
              <a:t> 	Commencer par </a:t>
            </a:r>
            <a:r>
              <a:rPr lang="en-US" sz="2500" dirty="0" err="1" smtClean="0"/>
              <a:t>l’extrême</a:t>
            </a:r>
            <a:r>
              <a:rPr lang="en-US" sz="2500" dirty="0" smtClean="0"/>
              <a:t> gauche </a:t>
            </a:r>
            <a:r>
              <a:rPr lang="en-US" sz="2500" dirty="0" err="1" smtClean="0"/>
              <a:t>jusqu’au</a:t>
            </a:r>
            <a:r>
              <a:rPr lang="en-US" sz="2500" dirty="0" smtClean="0"/>
              <a:t> </a:t>
            </a:r>
            <a:r>
              <a:rPr lang="en-US" sz="2500" dirty="0" err="1" smtClean="0"/>
              <a:t>centre</a:t>
            </a:r>
            <a:r>
              <a:rPr lang="en-US" sz="2500" dirty="0" smtClean="0"/>
              <a:t>, continuer par </a:t>
            </a:r>
            <a:r>
              <a:rPr lang="en-US" sz="2500" dirty="0" err="1" smtClean="0"/>
              <a:t>l’extrême</a:t>
            </a:r>
            <a:r>
              <a:rPr lang="en-US" sz="2500" dirty="0" smtClean="0"/>
              <a:t> </a:t>
            </a:r>
            <a:r>
              <a:rPr lang="en-US" sz="2500" dirty="0" err="1" smtClean="0"/>
              <a:t>droite</a:t>
            </a:r>
            <a:r>
              <a:rPr lang="en-US" sz="2500" dirty="0" smtClean="0"/>
              <a:t> </a:t>
            </a:r>
            <a:r>
              <a:rPr lang="en-US" sz="2500" dirty="0" err="1" smtClean="0"/>
              <a:t>jusqu’au</a:t>
            </a:r>
            <a:r>
              <a:rPr lang="en-US" sz="2500" dirty="0" smtClean="0"/>
              <a:t> </a:t>
            </a:r>
            <a:r>
              <a:rPr lang="en-US" sz="2500" dirty="0" err="1" smtClean="0"/>
              <a:t>centre</a:t>
            </a:r>
            <a:endParaRPr lang="en-US" sz="2500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>
            <a:normAutofit fontScale="85000" lnSpcReduction="20000"/>
          </a:bodyPr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12</a:t>
            </a:fld>
            <a:endParaRPr kumimoji="0"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521208" y="228600"/>
            <a:ext cx="8153400" cy="9906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PRÉSENTATIONS</a:t>
            </a:r>
            <a:endParaRPr lang="en-US" sz="3600" b="1" dirty="0"/>
          </a:p>
        </p:txBody>
      </p:sp>
      <p:sp>
        <p:nvSpPr>
          <p:cNvPr id="7" name="Rectangle 3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477520" y="1767840"/>
            <a:ext cx="8229600" cy="440944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100000"/>
              <a:buFont typeface="Wingdings" charset="2"/>
              <a:buChar char="§"/>
              <a:defRPr kumimoji="0" sz="29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100000"/>
              <a:buFont typeface="Wingdings" charset="2"/>
              <a:buChar char="§"/>
              <a:defRPr kumimoji="0" sz="26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tabLst>
                <a:tab pos="346075" algn="l"/>
                <a:tab pos="630238" algn="l"/>
              </a:tabLst>
            </a:pPr>
            <a:r>
              <a:rPr lang="en-US" altLang="ja-JP" dirty="0" smtClean="0">
                <a:latin typeface="Arial"/>
              </a:rPr>
              <a:t> </a:t>
            </a:r>
            <a:r>
              <a:rPr lang="en-US" altLang="ja-JP" sz="2800" dirty="0" smtClean="0">
                <a:latin typeface="Arial"/>
              </a:rPr>
              <a:t>	</a:t>
            </a:r>
            <a:r>
              <a:rPr lang="en-US" altLang="ja-JP" sz="2800" dirty="0" err="1" smtClean="0">
                <a:latin typeface="Arial"/>
              </a:rPr>
              <a:t>Autres</a:t>
            </a:r>
            <a:r>
              <a:rPr lang="en-US" altLang="ja-JP" sz="2800" dirty="0" smtClean="0">
                <a:latin typeface="Arial"/>
              </a:rPr>
              <a:t> </a:t>
            </a:r>
            <a:r>
              <a:rPr lang="en-US" altLang="ja-JP" sz="2800" dirty="0" err="1" smtClean="0">
                <a:latin typeface="Arial"/>
              </a:rPr>
              <a:t>présentations</a:t>
            </a:r>
            <a:endParaRPr lang="en-US" altLang="ja-JP" sz="2800" dirty="0" smtClean="0">
              <a:latin typeface="Arial"/>
            </a:endParaRPr>
          </a:p>
          <a:p>
            <a:pPr marL="320040" lvl="1" indent="0">
              <a:tabLst>
                <a:tab pos="346075" algn="l"/>
                <a:tab pos="630238" algn="l"/>
              </a:tabLst>
            </a:pPr>
            <a:r>
              <a:rPr lang="en-US" altLang="ja-JP" sz="2800" dirty="0" smtClean="0">
                <a:latin typeface="Arial"/>
              </a:rPr>
              <a:t> 	</a:t>
            </a:r>
            <a:r>
              <a:rPr lang="en-US" altLang="ja-JP" sz="2800" dirty="0" smtClean="0">
                <a:latin typeface="Arial"/>
              </a:rPr>
              <a:t>La</a:t>
            </a:r>
            <a:r>
              <a:rPr lang="en-US" altLang="ja-JP" sz="2800" dirty="0" smtClean="0">
                <a:latin typeface="Arial"/>
              </a:rPr>
              <a:t> </a:t>
            </a:r>
            <a:r>
              <a:rPr lang="en-US" altLang="ja-JP" sz="2800" dirty="0" err="1" smtClean="0">
                <a:latin typeface="Arial"/>
              </a:rPr>
              <a:t>jeune</a:t>
            </a:r>
            <a:r>
              <a:rPr lang="en-US" altLang="ja-JP" sz="2800" dirty="0" smtClean="0">
                <a:latin typeface="Arial"/>
              </a:rPr>
              <a:t> </a:t>
            </a:r>
            <a:r>
              <a:rPr lang="en-US" altLang="ja-JP" sz="2800" dirty="0" err="1" smtClean="0">
                <a:latin typeface="Arial"/>
              </a:rPr>
              <a:t>personne</a:t>
            </a:r>
            <a:r>
              <a:rPr lang="en-US" altLang="ja-JP" sz="2800" dirty="0" smtClean="0">
                <a:latin typeface="Arial"/>
              </a:rPr>
              <a:t> </a:t>
            </a:r>
            <a:r>
              <a:rPr lang="en-US" altLang="ja-JP" sz="2800" dirty="0" err="1" smtClean="0">
                <a:latin typeface="Arial"/>
              </a:rPr>
              <a:t>est</a:t>
            </a:r>
            <a:r>
              <a:rPr lang="en-US" altLang="ja-JP" sz="2800" dirty="0" smtClean="0">
                <a:latin typeface="Arial"/>
              </a:rPr>
              <a:t> </a:t>
            </a:r>
            <a:r>
              <a:rPr lang="en-US" altLang="ja-JP" sz="2800" dirty="0" err="1" smtClean="0">
                <a:latin typeface="Arial"/>
              </a:rPr>
              <a:t>présentée</a:t>
            </a:r>
            <a:r>
              <a:rPr lang="en-US" altLang="ja-JP" sz="2800" dirty="0" smtClean="0">
                <a:latin typeface="Arial"/>
              </a:rPr>
              <a:t> à la </a:t>
            </a:r>
            <a:r>
              <a:rPr lang="en-US" altLang="ja-JP" sz="2800" dirty="0" err="1" smtClean="0">
                <a:latin typeface="Arial"/>
              </a:rPr>
              <a:t>personne</a:t>
            </a:r>
            <a:r>
              <a:rPr lang="en-US" altLang="ja-JP" sz="2800" dirty="0" smtClean="0">
                <a:latin typeface="Arial"/>
              </a:rPr>
              <a:t> plus </a:t>
            </a:r>
            <a:r>
              <a:rPr lang="en-US" altLang="ja-JP" sz="2800" dirty="0" err="1" smtClean="0">
                <a:latin typeface="Arial"/>
              </a:rPr>
              <a:t>âgée</a:t>
            </a:r>
            <a:endParaRPr lang="en-US" altLang="ja-JP" sz="2800" dirty="0" smtClean="0">
              <a:latin typeface="Arial"/>
            </a:endParaRPr>
          </a:p>
          <a:p>
            <a:pPr marL="320040" lvl="1" indent="0">
              <a:tabLst>
                <a:tab pos="346075" algn="l"/>
                <a:tab pos="630238" algn="l"/>
              </a:tabLst>
            </a:pPr>
            <a:r>
              <a:rPr lang="en-US" altLang="ja-JP" sz="2800" dirty="0" smtClean="0">
                <a:latin typeface="Arial"/>
              </a:rPr>
              <a:t> </a:t>
            </a:r>
            <a:r>
              <a:rPr lang="en-US" altLang="ja-JP" sz="2800" dirty="0">
                <a:latin typeface="Arial"/>
              </a:rPr>
              <a:t>	</a:t>
            </a:r>
            <a:r>
              <a:rPr lang="en-US" altLang="ja-JP" sz="2800" dirty="0" err="1" smtClean="0">
                <a:latin typeface="Arial"/>
              </a:rPr>
              <a:t>L’</a:t>
            </a:r>
            <a:r>
              <a:rPr lang="en-US" altLang="ja-JP" sz="2800" dirty="0" err="1" smtClean="0">
                <a:latin typeface="Arial"/>
              </a:rPr>
              <a:t>homme</a:t>
            </a:r>
            <a:r>
              <a:rPr lang="en-US" altLang="ja-JP" sz="2800" dirty="0" smtClean="0">
                <a:latin typeface="Arial"/>
              </a:rPr>
              <a:t> </a:t>
            </a:r>
            <a:r>
              <a:rPr lang="en-US" altLang="ja-JP" sz="2800" dirty="0" err="1" smtClean="0">
                <a:latin typeface="Arial"/>
              </a:rPr>
              <a:t>est</a:t>
            </a:r>
            <a:r>
              <a:rPr lang="en-US" altLang="ja-JP" sz="2800" dirty="0" smtClean="0">
                <a:latin typeface="Arial"/>
              </a:rPr>
              <a:t> </a:t>
            </a:r>
            <a:r>
              <a:rPr lang="en-US" altLang="ja-JP" sz="2800" dirty="0" err="1" smtClean="0">
                <a:latin typeface="Arial"/>
              </a:rPr>
              <a:t>présenté</a:t>
            </a:r>
            <a:r>
              <a:rPr lang="en-US" altLang="ja-JP" sz="2800" dirty="0" smtClean="0">
                <a:latin typeface="Arial"/>
              </a:rPr>
              <a:t> à la femme</a:t>
            </a:r>
            <a:endParaRPr lang="en-US" altLang="ja-JP" sz="2800" dirty="0" smtClean="0">
              <a:latin typeface="Arial"/>
            </a:endParaRPr>
          </a:p>
          <a:p>
            <a:pPr marL="320040" lvl="1" indent="0">
              <a:tabLst>
                <a:tab pos="346075" algn="l"/>
                <a:tab pos="630238" algn="l"/>
              </a:tabLst>
            </a:pPr>
            <a:r>
              <a:rPr lang="en-US" altLang="ja-JP" sz="2800" dirty="0" smtClean="0">
                <a:latin typeface="Arial"/>
              </a:rPr>
              <a:t> 	</a:t>
            </a:r>
            <a:r>
              <a:rPr lang="en-US" altLang="ja-JP" sz="2800" dirty="0" err="1" smtClean="0">
                <a:latin typeface="Arial"/>
              </a:rPr>
              <a:t>L’invité</a:t>
            </a:r>
            <a:r>
              <a:rPr lang="en-US" altLang="ja-JP" sz="2800" dirty="0" smtClean="0">
                <a:latin typeface="Arial"/>
              </a:rPr>
              <a:t> </a:t>
            </a:r>
            <a:r>
              <a:rPr lang="en-US" altLang="ja-JP" sz="2800" dirty="0" err="1" smtClean="0">
                <a:latin typeface="Arial"/>
              </a:rPr>
              <a:t>est</a:t>
            </a:r>
            <a:r>
              <a:rPr lang="en-US" altLang="ja-JP" sz="2800" dirty="0" smtClean="0">
                <a:latin typeface="Arial"/>
              </a:rPr>
              <a:t> </a:t>
            </a:r>
            <a:r>
              <a:rPr lang="en-US" altLang="ja-JP" sz="2800" dirty="0" err="1" smtClean="0">
                <a:latin typeface="Arial"/>
              </a:rPr>
              <a:t>présenté</a:t>
            </a:r>
            <a:r>
              <a:rPr lang="en-US" altLang="ja-JP" sz="2800" dirty="0" smtClean="0">
                <a:latin typeface="Arial"/>
              </a:rPr>
              <a:t> à </a:t>
            </a:r>
            <a:r>
              <a:rPr lang="en-US" altLang="ja-JP" sz="2800" dirty="0" err="1" smtClean="0">
                <a:latin typeface="Arial"/>
              </a:rPr>
              <a:t>l’hôte</a:t>
            </a:r>
            <a:endParaRPr lang="en-US" altLang="ja-JP" sz="2800" dirty="0">
              <a:latin typeface="Arial"/>
            </a:endParaRPr>
          </a:p>
          <a:p>
            <a:pPr marL="320040" lvl="1" indent="0">
              <a:tabLst>
                <a:tab pos="346075" algn="l"/>
                <a:tab pos="630238" algn="l"/>
              </a:tabLst>
            </a:pPr>
            <a:r>
              <a:rPr lang="en-US" altLang="ja-JP" sz="2800" dirty="0" smtClean="0">
                <a:latin typeface="Arial"/>
              </a:rPr>
              <a:t> 	</a:t>
            </a:r>
            <a:r>
              <a:rPr lang="en-US" altLang="ja-JP" sz="2800" dirty="0" smtClean="0">
                <a:latin typeface="Arial"/>
              </a:rPr>
              <a:t>La </a:t>
            </a:r>
            <a:r>
              <a:rPr lang="en-US" altLang="ja-JP" sz="2800" dirty="0" err="1" smtClean="0">
                <a:latin typeface="Arial"/>
              </a:rPr>
              <a:t>personne</a:t>
            </a:r>
            <a:r>
              <a:rPr lang="en-US" altLang="ja-JP" sz="2800" dirty="0" smtClean="0">
                <a:latin typeface="Arial"/>
              </a:rPr>
              <a:t> </a:t>
            </a:r>
            <a:r>
              <a:rPr lang="en-US" altLang="ja-JP" sz="2800" dirty="0" err="1" smtClean="0">
                <a:latin typeface="Arial"/>
              </a:rPr>
              <a:t>n’ayant</a:t>
            </a:r>
            <a:r>
              <a:rPr lang="en-US" altLang="ja-JP" sz="2800" dirty="0" smtClean="0">
                <a:latin typeface="Arial"/>
              </a:rPr>
              <a:t> pas de rang </a:t>
            </a:r>
            <a:r>
              <a:rPr lang="en-US" altLang="ja-JP" sz="2800" dirty="0" err="1" smtClean="0">
                <a:latin typeface="Arial"/>
              </a:rPr>
              <a:t>est</a:t>
            </a:r>
            <a:r>
              <a:rPr lang="en-US" altLang="ja-JP" sz="2800" dirty="0" smtClean="0">
                <a:latin typeface="Arial"/>
              </a:rPr>
              <a:t> </a:t>
            </a:r>
            <a:r>
              <a:rPr lang="en-US" altLang="ja-JP" sz="2800" dirty="0" err="1" smtClean="0">
                <a:latin typeface="Arial"/>
              </a:rPr>
              <a:t>présentée</a:t>
            </a:r>
            <a:r>
              <a:rPr lang="en-US" altLang="ja-JP" sz="2800" dirty="0" smtClean="0">
                <a:latin typeface="Arial"/>
              </a:rPr>
              <a:t> à la </a:t>
            </a:r>
            <a:r>
              <a:rPr lang="en-US" altLang="ja-JP" sz="2800" dirty="0" err="1" smtClean="0">
                <a:latin typeface="Arial"/>
              </a:rPr>
              <a:t>personne</a:t>
            </a:r>
            <a:r>
              <a:rPr lang="en-US" altLang="ja-JP" sz="2800" dirty="0" smtClean="0">
                <a:latin typeface="Arial"/>
              </a:rPr>
              <a:t> qui </a:t>
            </a:r>
            <a:r>
              <a:rPr lang="en-US" altLang="ja-JP" sz="2800" dirty="0" err="1" smtClean="0">
                <a:latin typeface="Arial"/>
              </a:rPr>
              <a:t>possède</a:t>
            </a:r>
            <a:r>
              <a:rPr lang="en-US" altLang="ja-JP" sz="2800" dirty="0" smtClean="0">
                <a:latin typeface="Arial"/>
              </a:rPr>
              <a:t> un rang</a:t>
            </a:r>
            <a:endParaRPr lang="en-US" altLang="ja-JP" sz="2800" dirty="0" smtClean="0">
              <a:latin typeface="Arial"/>
            </a:endParaRPr>
          </a:p>
          <a:p>
            <a:pPr marL="320040" lvl="1" indent="0">
              <a:buNone/>
              <a:tabLst>
                <a:tab pos="346075" algn="l"/>
                <a:tab pos="630238" algn="l"/>
              </a:tabLst>
            </a:pPr>
            <a:endParaRPr lang="en-US" altLang="ja-JP" sz="2800" dirty="0" smtClean="0">
              <a:latin typeface="Arial"/>
            </a:endParaRPr>
          </a:p>
          <a:p>
            <a:pPr marL="0" indent="0">
              <a:buNone/>
              <a:tabLst>
                <a:tab pos="346075" algn="l"/>
                <a:tab pos="630238" algn="l"/>
              </a:tabLst>
            </a:pP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140898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>
            <a:normAutofit fontScale="85000" lnSpcReduction="20000"/>
          </a:bodyPr>
          <a:lstStyle/>
          <a:p>
            <a:fld id="{19685846-9329-0449-9277-E9C753AFE267}" type="slidenum">
              <a:rPr lang="en-US"/>
              <a:pPr/>
              <a:t>13</a:t>
            </a:fld>
            <a:endParaRPr lang="en-US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477520" y="228600"/>
            <a:ext cx="8288528" cy="9906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INVOCATIONS ET TOASTS</a:t>
            </a:r>
            <a:endParaRPr lang="en-US" sz="3600" b="1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67360" y="1727200"/>
            <a:ext cx="8298688" cy="4368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Les </a:t>
            </a:r>
            <a:r>
              <a:rPr lang="en-US" sz="2800" dirty="0" err="1" smtClean="0"/>
              <a:t>préparatifs</a:t>
            </a:r>
            <a:r>
              <a:rPr lang="en-US" sz="2800" dirty="0" smtClean="0"/>
              <a:t> </a:t>
            </a:r>
            <a:r>
              <a:rPr lang="en-US" sz="2800" dirty="0" err="1" smtClean="0"/>
              <a:t>sont</a:t>
            </a:r>
            <a:r>
              <a:rPr lang="en-US" sz="2800" dirty="0" smtClean="0"/>
              <a:t> </a:t>
            </a:r>
            <a:r>
              <a:rPr lang="en-US" sz="2800" dirty="0" err="1" smtClean="0"/>
              <a:t>faits</a:t>
            </a:r>
            <a:r>
              <a:rPr lang="en-US" sz="2800" dirty="0" smtClean="0"/>
              <a:t> </a:t>
            </a:r>
            <a:r>
              <a:rPr lang="en-US" sz="2800" dirty="0" smtClean="0"/>
              <a:t>à </a:t>
            </a:r>
            <a:r>
              <a:rPr lang="en-US" sz="2800" dirty="0" err="1" smtClean="0"/>
              <a:t>l’avance</a:t>
            </a:r>
            <a:endParaRPr lang="en-US" sz="2800" dirty="0"/>
          </a:p>
          <a:p>
            <a:r>
              <a:rPr lang="en-US" sz="2800" dirty="0" smtClean="0"/>
              <a:t>Respect de votre public</a:t>
            </a:r>
          </a:p>
          <a:p>
            <a:pPr marL="568325" lvl="1" indent="-273050"/>
            <a:r>
              <a:rPr lang="en-US" sz="2800" dirty="0" err="1" smtClean="0"/>
              <a:t>Comprendre</a:t>
            </a:r>
            <a:r>
              <a:rPr lang="en-US" sz="2800" dirty="0" smtClean="0"/>
              <a:t> </a:t>
            </a:r>
            <a:r>
              <a:rPr lang="en-US" sz="2800" dirty="0" err="1" smtClean="0"/>
              <a:t>leur</a:t>
            </a:r>
            <a:r>
              <a:rPr lang="en-US" sz="2800" dirty="0" smtClean="0"/>
              <a:t> culture</a:t>
            </a:r>
          </a:p>
          <a:p>
            <a:pPr marL="568325" lvl="1" indent="-273050"/>
            <a:r>
              <a:rPr lang="en-US" sz="2800" dirty="0" err="1" smtClean="0"/>
              <a:t>Réciter</a:t>
            </a:r>
            <a:r>
              <a:rPr lang="en-US" sz="2800" dirty="0" smtClean="0"/>
              <a:t> </a:t>
            </a:r>
            <a:r>
              <a:rPr lang="en-US" sz="2800" dirty="0" err="1" smtClean="0"/>
              <a:t>une</a:t>
            </a:r>
            <a:r>
              <a:rPr lang="en-US" sz="2800" dirty="0" smtClean="0"/>
              <a:t> </a:t>
            </a:r>
            <a:r>
              <a:rPr lang="en-US" sz="2800" dirty="0" err="1" smtClean="0"/>
              <a:t>prière</a:t>
            </a:r>
            <a:r>
              <a:rPr lang="en-US" sz="2800" dirty="0" smtClean="0"/>
              <a:t> </a:t>
            </a:r>
            <a:r>
              <a:rPr lang="en-US" sz="2800" dirty="0" err="1" smtClean="0"/>
              <a:t>générale</a:t>
            </a:r>
            <a:r>
              <a:rPr lang="en-US" sz="2800" dirty="0" smtClean="0"/>
              <a:t>/non </a:t>
            </a:r>
            <a:r>
              <a:rPr lang="en-US" sz="2800" dirty="0" err="1" smtClean="0"/>
              <a:t>confessionnelle</a:t>
            </a:r>
            <a:endParaRPr lang="en-US" sz="2800" dirty="0"/>
          </a:p>
          <a:p>
            <a:r>
              <a:rPr lang="en-US" sz="2800" dirty="0" smtClean="0"/>
              <a:t>Les toasts </a:t>
            </a:r>
            <a:r>
              <a:rPr lang="en-US" sz="2800" dirty="0" err="1" smtClean="0"/>
              <a:t>sont</a:t>
            </a:r>
            <a:r>
              <a:rPr lang="en-US" sz="2800" dirty="0" smtClean="0"/>
              <a:t> </a:t>
            </a:r>
            <a:r>
              <a:rPr lang="en-US" sz="2800" dirty="0" err="1" smtClean="0"/>
              <a:t>portés</a:t>
            </a:r>
            <a:r>
              <a:rPr lang="en-US" sz="2800" dirty="0" smtClean="0"/>
              <a:t> à des </a:t>
            </a:r>
            <a:r>
              <a:rPr lang="en-US" sz="2800" dirty="0" err="1" smtClean="0"/>
              <a:t>personnes</a:t>
            </a:r>
            <a:r>
              <a:rPr lang="en-US" sz="2800" dirty="0" smtClean="0"/>
              <a:t> </a:t>
            </a:r>
            <a:r>
              <a:rPr lang="en-US" sz="2800" dirty="0" err="1" smtClean="0"/>
              <a:t>spéciales</a:t>
            </a:r>
            <a:r>
              <a:rPr lang="en-US" sz="2800" dirty="0" smtClean="0"/>
              <a:t> </a:t>
            </a:r>
            <a:r>
              <a:rPr lang="en-US" sz="2800" dirty="0" err="1" smtClean="0"/>
              <a:t>ou</a:t>
            </a:r>
            <a:r>
              <a:rPr lang="en-US" sz="2800" dirty="0" smtClean="0"/>
              <a:t> pour </a:t>
            </a:r>
            <a:r>
              <a:rPr lang="en-US" sz="2800" dirty="0" err="1" smtClean="0"/>
              <a:t>honorer</a:t>
            </a:r>
            <a:r>
              <a:rPr lang="en-US" sz="2800" dirty="0" smtClean="0"/>
              <a:t> les pays </a:t>
            </a:r>
          </a:p>
          <a:p>
            <a:r>
              <a:rPr lang="en-US" sz="2800" dirty="0" smtClean="0"/>
              <a:t>Lever le </a:t>
            </a:r>
            <a:r>
              <a:rPr lang="en-US" sz="2800" dirty="0" err="1" smtClean="0"/>
              <a:t>verre</a:t>
            </a:r>
            <a:r>
              <a:rPr lang="en-US" sz="2800" dirty="0" smtClean="0"/>
              <a:t>, porter un toast, </a:t>
            </a:r>
            <a:r>
              <a:rPr lang="en-US" sz="2800" dirty="0" err="1" smtClean="0"/>
              <a:t>boire</a:t>
            </a:r>
            <a:r>
              <a:rPr lang="en-US" sz="2800" dirty="0" smtClean="0"/>
              <a:t> </a:t>
            </a:r>
            <a:r>
              <a:rPr lang="en-US" sz="2800" dirty="0" err="1" smtClean="0"/>
              <a:t>une</a:t>
            </a:r>
            <a:r>
              <a:rPr lang="en-US" sz="2800" dirty="0" smtClean="0"/>
              <a:t> </a:t>
            </a:r>
            <a:r>
              <a:rPr lang="en-US" sz="2800" dirty="0" err="1" smtClean="0"/>
              <a:t>gorgée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>
            <a:normAutofit fontScale="85000" lnSpcReduction="20000"/>
          </a:bodyPr>
          <a:lstStyle/>
          <a:p>
            <a:fld id="{0F579F71-10AB-2E4D-B47E-E389FF2182DE}" type="slidenum">
              <a:rPr lang="en-US"/>
              <a:pPr/>
              <a:t>14</a:t>
            </a:fld>
            <a:endParaRPr lang="en-US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487680" y="228600"/>
            <a:ext cx="8278368" cy="9906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VISITES IMPORTANTES : RÉSUMÉ</a:t>
            </a:r>
            <a:endParaRPr lang="en-US" sz="3600" b="1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686560"/>
            <a:ext cx="8308848" cy="440944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Planifier</a:t>
            </a:r>
            <a:endParaRPr lang="en-US" sz="2800" dirty="0"/>
          </a:p>
          <a:p>
            <a:r>
              <a:rPr lang="en-US" sz="2800" dirty="0" err="1" smtClean="0"/>
              <a:t>Communiquer</a:t>
            </a:r>
            <a:endParaRPr lang="en-US" sz="2800" dirty="0"/>
          </a:p>
          <a:p>
            <a:r>
              <a:rPr lang="en-US" sz="2800" dirty="0" err="1" smtClean="0"/>
              <a:t>Accueillir</a:t>
            </a:r>
            <a:endParaRPr lang="en-US" sz="2800" dirty="0"/>
          </a:p>
          <a:p>
            <a:r>
              <a:rPr lang="en-US" sz="2800" dirty="0" err="1" smtClean="0"/>
              <a:t>Présenter</a:t>
            </a:r>
            <a:endParaRPr lang="en-US" sz="2800" dirty="0"/>
          </a:p>
          <a:p>
            <a:r>
              <a:rPr lang="en-US" sz="2800" dirty="0" smtClean="0"/>
              <a:t>Hôte</a:t>
            </a:r>
            <a:endParaRPr lang="en-US" sz="2800" dirty="0"/>
          </a:p>
          <a:p>
            <a:r>
              <a:rPr lang="en-US" sz="2800" dirty="0" err="1" smtClean="0"/>
              <a:t>Suivi</a:t>
            </a:r>
            <a:endParaRPr lang="en-US" sz="2800" dirty="0"/>
          </a:p>
          <a:p>
            <a:r>
              <a:rPr lang="en-US" sz="2800" dirty="0" err="1" smtClean="0"/>
              <a:t>Règles</a:t>
            </a:r>
            <a:r>
              <a:rPr lang="en-US" sz="2800" dirty="0" smtClean="0"/>
              <a:t> de </a:t>
            </a:r>
            <a:r>
              <a:rPr lang="en-US" sz="2800" dirty="0" err="1" smtClean="0"/>
              <a:t>procédure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>
            <a:normAutofit fontScale="85000" lnSpcReduction="20000"/>
          </a:bodyPr>
          <a:lstStyle/>
          <a:p>
            <a:fld id="{69880328-A34A-BD42-AEAB-7CF80F97FFA0}" type="slidenum">
              <a:rPr lang="en-US"/>
              <a:pPr/>
              <a:t>15</a:t>
            </a:fld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28600"/>
            <a:ext cx="8308848" cy="9906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PROTOCOLE OPTIMISTE</a:t>
            </a:r>
            <a:endParaRPr lang="en-US" sz="3600" b="1" dirty="0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77520" y="1691640"/>
            <a:ext cx="8288528" cy="4495800"/>
          </a:xfrm>
        </p:spPr>
        <p:txBody>
          <a:bodyPr/>
          <a:lstStyle/>
          <a:p>
            <a:pPr marL="0" indent="0">
              <a:tabLst>
                <a:tab pos="346075" algn="l"/>
              </a:tabLst>
            </a:pPr>
            <a:r>
              <a:rPr lang="en-US" altLang="ja-JP" dirty="0"/>
              <a:t> </a:t>
            </a:r>
            <a:r>
              <a:rPr lang="fr-CA" altLang="ja-JP" sz="2800" dirty="0" smtClean="0"/>
              <a:t>«</a:t>
            </a:r>
            <a:r>
              <a:rPr lang="en-US" sz="2800" dirty="0"/>
              <a:t>Pour que </a:t>
            </a:r>
            <a:r>
              <a:rPr lang="en-US" sz="2800" dirty="0" err="1"/>
              <a:t>tous</a:t>
            </a:r>
            <a:r>
              <a:rPr lang="en-US" sz="2800" dirty="0"/>
              <a:t> </a:t>
            </a:r>
            <a:r>
              <a:rPr lang="en-US" sz="2800" dirty="0" err="1"/>
              <a:t>vos</a:t>
            </a:r>
            <a:r>
              <a:rPr lang="en-US" sz="2800" dirty="0"/>
              <a:t> </a:t>
            </a:r>
            <a:r>
              <a:rPr lang="en-US" sz="2800" dirty="0" err="1"/>
              <a:t>amis</a:t>
            </a:r>
            <a:r>
              <a:rPr lang="en-US" sz="2800" dirty="0"/>
              <a:t> </a:t>
            </a:r>
            <a:r>
              <a:rPr lang="en-US" sz="2800" dirty="0" err="1"/>
              <a:t>sentent</a:t>
            </a:r>
            <a:r>
              <a:rPr lang="en-US" sz="2800" dirty="0"/>
              <a:t> </a:t>
            </a:r>
            <a:r>
              <a:rPr lang="en-US" sz="2800" dirty="0" err="1"/>
              <a:t>qu’il</a:t>
            </a:r>
            <a:r>
              <a:rPr lang="en-US" sz="2800" dirty="0"/>
              <a:t> y a </a:t>
            </a:r>
            <a:r>
              <a:rPr lang="en-US" sz="2800" dirty="0" err="1"/>
              <a:t>quelque</a:t>
            </a:r>
            <a:r>
              <a:rPr lang="en-US" sz="2800" dirty="0"/>
              <a:t> chose de bon </a:t>
            </a:r>
            <a:r>
              <a:rPr lang="en-US" sz="2800" dirty="0" err="1"/>
              <a:t>en</a:t>
            </a:r>
            <a:r>
              <a:rPr lang="en-US" sz="2800" dirty="0"/>
              <a:t> </a:t>
            </a:r>
            <a:r>
              <a:rPr lang="en-US" sz="2800" dirty="0" err="1" smtClean="0"/>
              <a:t>eux</a:t>
            </a:r>
            <a:r>
              <a:rPr lang="en-US" sz="2800" dirty="0" smtClean="0"/>
              <a:t> »</a:t>
            </a:r>
            <a:endParaRPr lang="en-US" sz="2800" dirty="0"/>
          </a:p>
          <a:p>
            <a:pPr marL="0" indent="0">
              <a:tabLst>
                <a:tab pos="346075" algn="l"/>
              </a:tabLst>
            </a:pPr>
            <a:endParaRPr lang="en-US" sz="2800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0"/>
            <a:ext cx="9144000" cy="5943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6"/>
          <p:cNvSpPr/>
          <p:nvPr>
            <p:custDataLst>
              <p:tags r:id="rId2"/>
            </p:custDataLst>
          </p:nvPr>
        </p:nvSpPr>
        <p:spPr>
          <a:xfrm>
            <a:off x="2166977" y="-2391430"/>
            <a:ext cx="5053787" cy="93256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0" b="1" dirty="0">
                <a:ln w="28575">
                  <a:solidFill>
                    <a:schemeClr val="accent2"/>
                  </a:solidFill>
                  <a:prstDash val="solid"/>
                </a:ln>
                <a:noFill/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&amp;</a:t>
            </a:r>
            <a:endParaRPr lang="en-US" sz="60000" b="1" cap="none" spc="0" dirty="0">
              <a:ln w="28575">
                <a:solidFill>
                  <a:schemeClr val="accent2"/>
                </a:solidFill>
                <a:prstDash val="solid"/>
              </a:ln>
              <a:noFill/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Rectangle 7"/>
          <p:cNvSpPr/>
          <p:nvPr>
            <p:custDataLst>
              <p:tags r:id="rId3"/>
            </p:custDataLst>
          </p:nvPr>
        </p:nvSpPr>
        <p:spPr>
          <a:xfrm>
            <a:off x="552613" y="381000"/>
            <a:ext cx="3032501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0" b="1" cap="none" spc="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Q</a:t>
            </a:r>
            <a:endParaRPr lang="en-US" sz="30000" b="1" cap="none" spc="0" dirty="0">
              <a:ln w="12700">
                <a:solidFill>
                  <a:schemeClr val="bg1"/>
                </a:solidFill>
                <a:prstDash val="solid"/>
              </a:ln>
              <a:solidFill>
                <a:schemeClr val="accent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Rectangle 8"/>
          <p:cNvSpPr/>
          <p:nvPr>
            <p:custDataLst>
              <p:tags r:id="rId4"/>
            </p:custDataLst>
          </p:nvPr>
        </p:nvSpPr>
        <p:spPr>
          <a:xfrm>
            <a:off x="5332515" y="929819"/>
            <a:ext cx="2831499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0" b="1" cap="none" spc="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A</a:t>
            </a:r>
            <a:endParaRPr lang="en-US" sz="30000" b="1" cap="none" spc="0" dirty="0">
              <a:ln w="12700">
                <a:solidFill>
                  <a:schemeClr val="bg1"/>
                </a:solidFill>
                <a:prstDash val="solid"/>
              </a:ln>
              <a:solidFill>
                <a:schemeClr val="accent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TextBox 10"/>
          <p:cNvSpPr txBox="1"/>
          <p:nvPr>
            <p:custDataLst>
              <p:tags r:id="rId5"/>
            </p:custDataLst>
          </p:nvPr>
        </p:nvSpPr>
        <p:spPr>
          <a:xfrm>
            <a:off x="2590800" y="6121404"/>
            <a:ext cx="58674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dirty="0">
                <a:solidFill>
                  <a:schemeClr val="bg1"/>
                </a:solidFill>
                <a:latin typeface="Helvetica"/>
              </a:rPr>
              <a:t>Optimist International</a:t>
            </a:r>
          </a:p>
        </p:txBody>
      </p:sp>
      <p:sp>
        <p:nvSpPr>
          <p:cNvPr id="2" name="ZoneTexte 1"/>
          <p:cNvSpPr txBox="1"/>
          <p:nvPr>
            <p:custDataLst>
              <p:tags r:id="rId6"/>
            </p:custDataLst>
          </p:nvPr>
        </p:nvSpPr>
        <p:spPr>
          <a:xfrm>
            <a:off x="666572" y="222191"/>
            <a:ext cx="342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Questions-réponses</a:t>
            </a: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>
            <a:normAutofit fontScale="85000" lnSpcReduction="20000"/>
          </a:bodyPr>
          <a:lstStyle/>
          <a:p>
            <a:fld id="{3A7F4328-012D-C744-A02C-56418A24F5C7}" type="slidenum">
              <a:rPr lang="en-US"/>
              <a:pPr/>
              <a:t>2</a:t>
            </a:fld>
            <a:endParaRPr 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QU’EST-CE QUE LE PROTOCOLE?</a:t>
            </a:r>
            <a:endParaRPr lang="en-US" sz="3600" b="1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99533" y="1769532"/>
            <a:ext cx="8266515" cy="4326467"/>
          </a:xfrm>
        </p:spPr>
        <p:txBody>
          <a:bodyPr>
            <a:normAutofit/>
          </a:bodyPr>
          <a:lstStyle/>
          <a:p>
            <a:pPr>
              <a:lnSpc>
                <a:spcPts val="3360"/>
              </a:lnSpc>
            </a:pPr>
            <a:r>
              <a:rPr lang="en-US" sz="2800" dirty="0" err="1" smtClean="0"/>
              <a:t>Une</a:t>
            </a:r>
            <a:r>
              <a:rPr lang="en-US" sz="2800" dirty="0" smtClean="0"/>
              <a:t> </a:t>
            </a:r>
            <a:r>
              <a:rPr lang="en-US" sz="2800" dirty="0" err="1" smtClean="0"/>
              <a:t>façon</a:t>
            </a:r>
            <a:r>
              <a:rPr lang="en-US" sz="2800" dirty="0" smtClean="0"/>
              <a:t> </a:t>
            </a:r>
            <a:r>
              <a:rPr lang="en-US" sz="2800" dirty="0" err="1" smtClean="0"/>
              <a:t>digne</a:t>
            </a:r>
            <a:r>
              <a:rPr lang="en-US" sz="2800" dirty="0" smtClean="0"/>
              <a:t> de se </a:t>
            </a:r>
            <a:r>
              <a:rPr lang="en-US" sz="2800" dirty="0" err="1" smtClean="0"/>
              <a:t>montrer</a:t>
            </a:r>
            <a:r>
              <a:rPr lang="en-US" sz="2800" dirty="0" smtClean="0"/>
              <a:t> </a:t>
            </a:r>
            <a:r>
              <a:rPr lang="fr-CA" altLang="ja-JP" sz="2800" dirty="0" smtClean="0"/>
              <a:t>« courtois » </a:t>
            </a:r>
            <a:r>
              <a:rPr lang="fr-CA" altLang="ja-JP" sz="2800" dirty="0" smtClean="0"/>
              <a:t>envers les autres</a:t>
            </a:r>
          </a:p>
          <a:p>
            <a:pPr>
              <a:lnSpc>
                <a:spcPts val="3360"/>
              </a:lnSpc>
            </a:pPr>
            <a:r>
              <a:rPr lang="en-US" sz="2800" dirty="0" smtClean="0"/>
              <a:t>Les </a:t>
            </a:r>
            <a:r>
              <a:rPr lang="en-US" sz="2800" dirty="0" err="1" smtClean="0"/>
              <a:t>règles</a:t>
            </a:r>
            <a:r>
              <a:rPr lang="en-US" sz="2800" dirty="0" smtClean="0"/>
              <a:t> de </a:t>
            </a:r>
            <a:r>
              <a:rPr lang="en-US" sz="2800" dirty="0" err="1" smtClean="0"/>
              <a:t>bienséance</a:t>
            </a:r>
            <a:r>
              <a:rPr lang="en-US" sz="2800" dirty="0" smtClean="0"/>
              <a:t> </a:t>
            </a:r>
            <a:r>
              <a:rPr lang="en-US" sz="2800" dirty="0" err="1" smtClean="0"/>
              <a:t>institutionnelles</a:t>
            </a:r>
            <a:endParaRPr lang="en-US" sz="2800" dirty="0"/>
          </a:p>
          <a:p>
            <a:pPr>
              <a:lnSpc>
                <a:spcPts val="3360"/>
              </a:lnSpc>
            </a:pPr>
            <a:r>
              <a:rPr lang="en-US" sz="2800" dirty="0" err="1" smtClean="0"/>
              <a:t>Provenant</a:t>
            </a:r>
            <a:r>
              <a:rPr lang="en-US" sz="2800" dirty="0" smtClean="0"/>
              <a:t> du </a:t>
            </a:r>
            <a:r>
              <a:rPr lang="en-US" sz="2800" dirty="0" err="1" smtClean="0"/>
              <a:t>grec</a:t>
            </a:r>
            <a:r>
              <a:rPr lang="en-US" sz="2800" dirty="0" smtClean="0"/>
              <a:t> </a:t>
            </a:r>
            <a:r>
              <a:rPr lang="en-US" sz="2800" dirty="0" smtClean="0"/>
              <a:t>« </a:t>
            </a:r>
            <a:r>
              <a:rPr lang="fr-CA" sz="2800" dirty="0" smtClean="0"/>
              <a:t>colle » </a:t>
            </a:r>
            <a:r>
              <a:rPr lang="en-US" sz="2800" dirty="0" smtClean="0"/>
              <a:t>qui </a:t>
            </a:r>
            <a:r>
              <a:rPr lang="en-US" sz="2800" dirty="0" err="1" smtClean="0"/>
              <a:t>soude</a:t>
            </a:r>
            <a:r>
              <a:rPr lang="en-US" sz="2800" dirty="0" smtClean="0"/>
              <a:t> les </a:t>
            </a:r>
            <a:r>
              <a:rPr lang="en-US" sz="2800" dirty="0" err="1" smtClean="0"/>
              <a:t>membres</a:t>
            </a:r>
            <a:r>
              <a:rPr lang="en-US" sz="2800" dirty="0" smtClean="0"/>
              <a:t> de la </a:t>
            </a:r>
            <a:r>
              <a:rPr lang="en-US" sz="2800" dirty="0" err="1" smtClean="0"/>
              <a:t>société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>
            <a:normAutofit fontScale="85000" lnSpcReduction="20000"/>
          </a:bodyPr>
          <a:lstStyle/>
          <a:p>
            <a:fld id="{160618C1-30CC-D840-9A0E-70E1DEAC13E9}" type="slidenum">
              <a:rPr lang="en-US"/>
              <a:pPr/>
              <a:t>3</a:t>
            </a:fld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474133" y="228600"/>
            <a:ext cx="8291915" cy="9906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CAMARADERIE ET ACCUEIL</a:t>
            </a:r>
            <a:endParaRPr lang="en-US" sz="3600" b="1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82599" y="1710267"/>
            <a:ext cx="8283449" cy="286173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Pour que </a:t>
            </a:r>
            <a:r>
              <a:rPr lang="en-US" sz="2800" dirty="0" err="1" smtClean="0"/>
              <a:t>tous</a:t>
            </a:r>
            <a:r>
              <a:rPr lang="en-US" sz="2800" dirty="0" smtClean="0"/>
              <a:t> </a:t>
            </a:r>
            <a:r>
              <a:rPr lang="en-US" sz="2800" dirty="0" err="1" smtClean="0"/>
              <a:t>vos</a:t>
            </a:r>
            <a:r>
              <a:rPr lang="en-US" sz="2800" dirty="0" smtClean="0"/>
              <a:t> </a:t>
            </a:r>
            <a:r>
              <a:rPr lang="en-US" sz="2800" dirty="0" err="1" smtClean="0"/>
              <a:t>amis</a:t>
            </a:r>
            <a:r>
              <a:rPr lang="en-US" sz="2800" dirty="0" smtClean="0"/>
              <a:t> </a:t>
            </a:r>
            <a:r>
              <a:rPr lang="en-US" sz="2800" dirty="0" err="1" smtClean="0"/>
              <a:t>sentent</a:t>
            </a:r>
            <a:r>
              <a:rPr lang="en-US" sz="2800" dirty="0" smtClean="0"/>
              <a:t> </a:t>
            </a:r>
            <a:r>
              <a:rPr lang="en-US" sz="2800" dirty="0" err="1" smtClean="0"/>
              <a:t>qu’il</a:t>
            </a:r>
            <a:r>
              <a:rPr lang="en-US" sz="2800" dirty="0" smtClean="0"/>
              <a:t> y a </a:t>
            </a:r>
            <a:r>
              <a:rPr lang="en-US" sz="2800" dirty="0" err="1" smtClean="0"/>
              <a:t>quelque</a:t>
            </a:r>
            <a:r>
              <a:rPr lang="en-US" sz="2800" dirty="0" smtClean="0"/>
              <a:t> chose de bon </a:t>
            </a:r>
            <a:r>
              <a:rPr lang="en-US" sz="2800" dirty="0" err="1" smtClean="0"/>
              <a:t>en</a:t>
            </a:r>
            <a:r>
              <a:rPr lang="en-US" sz="2800" dirty="0" smtClean="0"/>
              <a:t> </a:t>
            </a:r>
            <a:r>
              <a:rPr lang="en-US" sz="2800" dirty="0" err="1" smtClean="0"/>
              <a:t>eux</a:t>
            </a:r>
            <a:endParaRPr lang="en-US" sz="2800" dirty="0" smtClean="0"/>
          </a:p>
          <a:p>
            <a:r>
              <a:rPr lang="en-US" sz="2800" dirty="0" smtClean="0"/>
              <a:t>Se </a:t>
            </a:r>
            <a:r>
              <a:rPr lang="en-US" sz="2800" dirty="0" err="1" smtClean="0"/>
              <a:t>mettre</a:t>
            </a:r>
            <a:r>
              <a:rPr lang="en-US" sz="2800" dirty="0" smtClean="0"/>
              <a:t> </a:t>
            </a:r>
            <a:r>
              <a:rPr lang="en-US" sz="2800" dirty="0" err="1" smtClean="0"/>
              <a:t>dans</a:t>
            </a:r>
            <a:r>
              <a:rPr lang="en-US" sz="2800" dirty="0" smtClean="0"/>
              <a:t> la </a:t>
            </a:r>
            <a:r>
              <a:rPr lang="en-US" sz="2800" dirty="0" err="1" smtClean="0"/>
              <a:t>peau</a:t>
            </a:r>
            <a:r>
              <a:rPr lang="en-US" sz="2800" dirty="0" smtClean="0"/>
              <a:t> des </a:t>
            </a:r>
            <a:r>
              <a:rPr lang="en-US" sz="2800" dirty="0" err="1" smtClean="0"/>
              <a:t>autres</a:t>
            </a:r>
            <a:endParaRPr lang="en-US" sz="2800" dirty="0" smtClean="0"/>
          </a:p>
          <a:p>
            <a:r>
              <a:rPr lang="en-US" sz="2800" dirty="0" err="1" smtClean="0"/>
              <a:t>Communiquer</a:t>
            </a:r>
            <a:r>
              <a:rPr lang="en-US" sz="2800" dirty="0" smtClean="0"/>
              <a:t> : </a:t>
            </a:r>
            <a:r>
              <a:rPr lang="en-US" sz="2800" dirty="0" err="1" smtClean="0"/>
              <a:t>attentes</a:t>
            </a:r>
            <a:r>
              <a:rPr lang="en-US" sz="2800" dirty="0" smtClean="0"/>
              <a:t>, tenue </a:t>
            </a:r>
            <a:r>
              <a:rPr lang="en-US" sz="2800" dirty="0" err="1" smtClean="0"/>
              <a:t>vestimentaire</a:t>
            </a:r>
            <a:r>
              <a:rPr lang="en-US" sz="2800" dirty="0" smtClean="0"/>
              <a:t>, </a:t>
            </a:r>
            <a:r>
              <a:rPr lang="en-US" sz="2800" dirty="0" err="1" smtClean="0"/>
              <a:t>organisateurs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>
            <a:normAutofit fontScale="85000" lnSpcReduction="20000"/>
          </a:bodyPr>
          <a:lstStyle/>
          <a:p>
            <a:fld id="{92A54C56-478B-964C-B6A3-3D0DF82C5C1E}" type="slidenum">
              <a:rPr lang="en-US"/>
              <a:pPr/>
              <a:t>4</a:t>
            </a:fld>
            <a:endParaRPr lang="en-US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474133" y="228600"/>
            <a:ext cx="8291915" cy="9906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ORDRE DU JOUR D’UNE RÉUNION</a:t>
            </a:r>
            <a:endParaRPr lang="en-US" sz="3600" b="1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91067" y="1693332"/>
            <a:ext cx="8274981" cy="4402667"/>
          </a:xfrm>
        </p:spPr>
        <p:txBody>
          <a:bodyPr/>
          <a:lstStyle/>
          <a:p>
            <a:r>
              <a:rPr lang="en-US" sz="2800" dirty="0" err="1" smtClean="0"/>
              <a:t>Présence</a:t>
            </a:r>
            <a:endParaRPr lang="en-US" sz="2800" dirty="0"/>
          </a:p>
          <a:p>
            <a:r>
              <a:rPr lang="en-US" sz="2800" dirty="0" smtClean="0"/>
              <a:t>Procès-verbaux</a:t>
            </a:r>
            <a:endParaRPr lang="en-US" sz="2800" dirty="0"/>
          </a:p>
          <a:p>
            <a:r>
              <a:rPr lang="en-US" sz="2800" dirty="0" err="1" smtClean="0"/>
              <a:t>Ordre</a:t>
            </a:r>
            <a:r>
              <a:rPr lang="en-US" sz="2800" dirty="0" smtClean="0"/>
              <a:t> du jour : </a:t>
            </a:r>
            <a:r>
              <a:rPr lang="en-US" sz="2800" dirty="0" err="1" smtClean="0"/>
              <a:t>heure</a:t>
            </a:r>
            <a:r>
              <a:rPr lang="en-US" sz="2800" dirty="0" smtClean="0"/>
              <a:t>, </a:t>
            </a:r>
            <a:r>
              <a:rPr lang="en-US" sz="2800" dirty="0" err="1" smtClean="0"/>
              <a:t>présentations</a:t>
            </a:r>
            <a:r>
              <a:rPr lang="en-US" sz="2800" dirty="0" smtClean="0"/>
              <a:t>, </a:t>
            </a:r>
            <a:r>
              <a:rPr lang="en-US" sz="2800" dirty="0" err="1" smtClean="0"/>
              <a:t>règles</a:t>
            </a:r>
            <a:r>
              <a:rPr lang="en-US" sz="2800" dirty="0" smtClean="0"/>
              <a:t> de </a:t>
            </a:r>
            <a:r>
              <a:rPr lang="en-US" sz="2800" dirty="0" err="1" smtClean="0"/>
              <a:t>procédure</a:t>
            </a:r>
            <a:endParaRPr lang="en-US" sz="28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>
            <a:normAutofit fontScale="85000" lnSpcReduction="20000"/>
          </a:bodyPr>
          <a:lstStyle/>
          <a:p>
            <a:fld id="{DA777FAE-A6EF-004E-9C90-7ACDAFF95729}" type="slidenum">
              <a:rPr lang="en-US"/>
              <a:pPr/>
              <a:t>5</a:t>
            </a:fld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91067" y="1828800"/>
            <a:ext cx="8094133" cy="4297363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Que </a:t>
            </a:r>
            <a:r>
              <a:rPr lang="en-US" sz="2800" dirty="0" smtClean="0"/>
              <a:t>se </a:t>
            </a:r>
            <a:r>
              <a:rPr lang="en-US" sz="2800" dirty="0" err="1" smtClean="0"/>
              <a:t>passera</a:t>
            </a:r>
            <a:r>
              <a:rPr lang="en-US" sz="2800" dirty="0" smtClean="0"/>
              <a:t>-t-</a:t>
            </a:r>
            <a:r>
              <a:rPr lang="en-US" sz="2800" dirty="0" err="1" smtClean="0"/>
              <a:t>il</a:t>
            </a:r>
            <a:r>
              <a:rPr lang="en-US" sz="2800" dirty="0" smtClean="0"/>
              <a:t>?</a:t>
            </a:r>
            <a:endParaRPr lang="en-US" sz="2800" dirty="0"/>
          </a:p>
          <a:p>
            <a:r>
              <a:rPr lang="en-US" sz="2800" b="1" dirty="0" err="1" smtClean="0"/>
              <a:t>Où</a:t>
            </a:r>
            <a:r>
              <a:rPr lang="en-US" sz="2800" b="1" dirty="0" smtClean="0"/>
              <a:t> </a:t>
            </a:r>
            <a:r>
              <a:rPr lang="en-US" sz="2800" dirty="0" err="1" smtClean="0"/>
              <a:t>cela</a:t>
            </a:r>
            <a:r>
              <a:rPr lang="en-US" sz="2800" dirty="0" smtClean="0"/>
              <a:t> se </a:t>
            </a:r>
            <a:r>
              <a:rPr lang="en-US" sz="2800" dirty="0" err="1" smtClean="0"/>
              <a:t>passera</a:t>
            </a:r>
            <a:r>
              <a:rPr lang="en-US" sz="2800" dirty="0" smtClean="0"/>
              <a:t>-t-</a:t>
            </a:r>
            <a:r>
              <a:rPr lang="en-US" sz="2800" dirty="0" err="1" smtClean="0"/>
              <a:t>il</a:t>
            </a:r>
            <a:r>
              <a:rPr lang="en-US" sz="2800" dirty="0" smtClean="0"/>
              <a:t>?</a:t>
            </a:r>
            <a:endParaRPr lang="en-US" sz="2800" dirty="0"/>
          </a:p>
          <a:p>
            <a:r>
              <a:rPr lang="en-US" sz="2800" b="1" dirty="0" err="1" smtClean="0"/>
              <a:t>Quand</a:t>
            </a:r>
            <a:r>
              <a:rPr lang="en-US" sz="2800" b="1" dirty="0" smtClean="0"/>
              <a:t> </a:t>
            </a:r>
            <a:r>
              <a:rPr lang="en-US" sz="2800" dirty="0" err="1" smtClean="0"/>
              <a:t>cela</a:t>
            </a:r>
            <a:r>
              <a:rPr lang="en-US" sz="2800" dirty="0" smtClean="0"/>
              <a:t> se </a:t>
            </a:r>
            <a:r>
              <a:rPr lang="en-US" sz="2800" dirty="0" err="1" smtClean="0"/>
              <a:t>passera</a:t>
            </a:r>
            <a:r>
              <a:rPr lang="en-US" sz="2800" dirty="0" smtClean="0"/>
              <a:t>-t-</a:t>
            </a:r>
            <a:r>
              <a:rPr lang="en-US" sz="2800" dirty="0" err="1" smtClean="0"/>
              <a:t>il</a:t>
            </a:r>
            <a:r>
              <a:rPr lang="en-US" sz="2800" dirty="0" smtClean="0"/>
              <a:t>?</a:t>
            </a:r>
            <a:endParaRPr lang="en-US" sz="2800" dirty="0"/>
          </a:p>
          <a:p>
            <a:r>
              <a:rPr lang="en-US" sz="2800" b="1" dirty="0" err="1" smtClean="0"/>
              <a:t>Pourquoi</a:t>
            </a:r>
            <a:r>
              <a:rPr lang="en-US" sz="2800" b="1" dirty="0" smtClean="0"/>
              <a:t> </a:t>
            </a:r>
            <a:r>
              <a:rPr lang="en-US" sz="2800" dirty="0" err="1" smtClean="0"/>
              <a:t>cela</a:t>
            </a:r>
            <a:r>
              <a:rPr lang="en-US" sz="2800" dirty="0" smtClean="0"/>
              <a:t> se </a:t>
            </a:r>
            <a:r>
              <a:rPr lang="en-US" sz="2800" dirty="0" err="1" smtClean="0"/>
              <a:t>passera</a:t>
            </a:r>
            <a:r>
              <a:rPr lang="en-US" sz="2800" dirty="0" smtClean="0"/>
              <a:t>-t-</a:t>
            </a:r>
            <a:r>
              <a:rPr lang="en-US" sz="2800" dirty="0" err="1" smtClean="0"/>
              <a:t>il</a:t>
            </a:r>
            <a:r>
              <a:rPr lang="en-US" sz="2800" dirty="0" smtClean="0"/>
              <a:t>?</a:t>
            </a:r>
            <a:endParaRPr lang="en-US" sz="2800" dirty="0"/>
          </a:p>
          <a:p>
            <a:endParaRPr lang="en-US" sz="2800" b="1" dirty="0"/>
          </a:p>
          <a:p>
            <a:r>
              <a:rPr lang="en-US" sz="2800" b="1" dirty="0" smtClean="0"/>
              <a:t>Confirmation des </a:t>
            </a:r>
            <a:r>
              <a:rPr lang="en-US" sz="2800" b="1" dirty="0" err="1" smtClean="0"/>
              <a:t>présences</a:t>
            </a:r>
            <a:endParaRPr lang="en-US" sz="2800" b="1" dirty="0"/>
          </a:p>
        </p:txBody>
      </p:sp>
      <p:sp>
        <p:nvSpPr>
          <p:cNvPr id="6" name="Rectangle 2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474134" y="228600"/>
            <a:ext cx="6290734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Helvetica"/>
                <a:ea typeface="+mj-ea"/>
                <a:cs typeface="+mj-cs"/>
              </a:defRPr>
            </a:lvl1pPr>
          </a:lstStyle>
          <a:p>
            <a:r>
              <a:rPr lang="en-US" sz="3600" b="1" dirty="0" smtClean="0"/>
              <a:t>INVITATIONS</a:t>
            </a:r>
            <a:endParaRPr lang="en-US" sz="36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>
            <a:normAutofit fontScale="85000" lnSpcReduction="20000"/>
          </a:bodyPr>
          <a:lstStyle/>
          <a:p>
            <a:fld id="{B1191B4E-C445-9648-950D-F626DA7EA42C}" type="slidenum">
              <a:rPr lang="en-US"/>
              <a:pPr/>
              <a:t>6</a:t>
            </a:fld>
            <a:endParaRPr lang="en-US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491067" y="228600"/>
            <a:ext cx="8274981" cy="9906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CADEAUX</a:t>
            </a:r>
            <a:endParaRPr lang="en-US" sz="3600" b="1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65667" y="1701800"/>
            <a:ext cx="8300382" cy="2341880"/>
          </a:xfrm>
        </p:spPr>
        <p:txBody>
          <a:bodyPr/>
          <a:lstStyle/>
          <a:p>
            <a:r>
              <a:rPr lang="en-US" dirty="0" err="1" smtClean="0"/>
              <a:t>Remerciements</a:t>
            </a:r>
            <a:endParaRPr lang="en-US" dirty="0"/>
          </a:p>
          <a:p>
            <a:r>
              <a:rPr lang="en-US" dirty="0" err="1" smtClean="0"/>
              <a:t>Digne</a:t>
            </a:r>
            <a:r>
              <a:rPr lang="en-US" dirty="0" smtClean="0"/>
              <a:t> de respect</a:t>
            </a:r>
            <a:endParaRPr lang="en-US" dirty="0"/>
          </a:p>
          <a:p>
            <a:r>
              <a:rPr lang="en-US" dirty="0" err="1" smtClean="0"/>
              <a:t>Peu</a:t>
            </a:r>
            <a:r>
              <a:rPr lang="en-US" dirty="0" smtClean="0"/>
              <a:t> </a:t>
            </a:r>
            <a:r>
              <a:rPr lang="en-US" dirty="0" err="1" smtClean="0"/>
              <a:t>coûteux</a:t>
            </a:r>
            <a:endParaRPr lang="en-US" dirty="0"/>
          </a:p>
          <a:p>
            <a:r>
              <a:rPr lang="en-US" dirty="0" smtClean="0"/>
              <a:t>Facile à </a:t>
            </a:r>
            <a:r>
              <a:rPr lang="en-US" dirty="0" err="1" smtClean="0"/>
              <a:t>déballer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>
            <a:normAutofit fontScale="85000" lnSpcReduction="20000"/>
          </a:bodyPr>
          <a:lstStyle/>
          <a:p>
            <a:fld id="{6146016A-B1C5-AA48-AE59-5C4FCB262EAC}" type="slidenum">
              <a:rPr lang="en-US"/>
              <a:pPr/>
              <a:t>7</a:t>
            </a:fld>
            <a:endParaRPr 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497840" y="228600"/>
            <a:ext cx="8268208" cy="9906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DISPOSITION DE LA SALLE</a:t>
            </a:r>
            <a:endParaRPr lang="en-US" sz="3600" b="1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77520" y="1706880"/>
            <a:ext cx="8288528" cy="4389120"/>
          </a:xfrm>
        </p:spPr>
        <p:txBody>
          <a:bodyPr/>
          <a:lstStyle/>
          <a:p>
            <a:r>
              <a:rPr lang="en-US" dirty="0" smtClean="0"/>
              <a:t>Auditorium, </a:t>
            </a:r>
            <a:r>
              <a:rPr lang="en-US" dirty="0" err="1" smtClean="0"/>
              <a:t>salle</a:t>
            </a:r>
            <a:r>
              <a:rPr lang="en-US" dirty="0" smtClean="0"/>
              <a:t> de </a:t>
            </a:r>
            <a:r>
              <a:rPr lang="en-US" dirty="0" err="1" smtClean="0"/>
              <a:t>classe</a:t>
            </a:r>
            <a:r>
              <a:rPr lang="en-US" dirty="0" smtClean="0"/>
              <a:t>, </a:t>
            </a:r>
            <a:r>
              <a:rPr lang="en-US" dirty="0" err="1" smtClean="0"/>
              <a:t>conférence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Audiovisuel</a:t>
            </a:r>
            <a:r>
              <a:rPr lang="en-US" dirty="0" smtClean="0"/>
              <a:t> </a:t>
            </a:r>
            <a:r>
              <a:rPr lang="en-US" dirty="0" smtClean="0"/>
              <a:t>et aspect technique</a:t>
            </a:r>
            <a:endParaRPr lang="en-US" dirty="0"/>
          </a:p>
          <a:p>
            <a:endParaRPr lang="en-US" dirty="0"/>
          </a:p>
        </p:txBody>
      </p:sp>
      <p:pic>
        <p:nvPicPr>
          <p:cNvPr id="2" name="Picture 1" descr="Protocol Theater Style.eps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80" y="2672080"/>
            <a:ext cx="2378340" cy="2051420"/>
          </a:xfrm>
          <a:prstGeom prst="rect">
            <a:avLst/>
          </a:prstGeom>
        </p:spPr>
      </p:pic>
      <p:pic>
        <p:nvPicPr>
          <p:cNvPr id="3" name="Picture 2" descr="Protocol Classroom Style.eps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641599"/>
            <a:ext cx="3294518" cy="2248509"/>
          </a:xfrm>
          <a:prstGeom prst="rect">
            <a:avLst/>
          </a:prstGeom>
        </p:spPr>
      </p:pic>
      <p:pic>
        <p:nvPicPr>
          <p:cNvPr id="4" name="Picture 3" descr="Protocol Conference Style.eps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160" y="2656141"/>
            <a:ext cx="2425795" cy="2403540"/>
          </a:xfrm>
          <a:prstGeom prst="rect">
            <a:avLst/>
          </a:prstGeom>
        </p:spPr>
      </p:pic>
      <p:sp>
        <p:nvSpPr>
          <p:cNvPr id="6" name="Rectangle 5"/>
          <p:cNvSpPr/>
          <p:nvPr>
            <p:custDataLst>
              <p:tags r:id="rId7"/>
            </p:custDataLst>
          </p:nvPr>
        </p:nvSpPr>
        <p:spPr>
          <a:xfrm>
            <a:off x="794043" y="2437071"/>
            <a:ext cx="1632247" cy="4700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Style auditorium</a:t>
            </a:r>
            <a:endParaRPr lang="fr-CA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>
            <p:custDataLst>
              <p:tags r:id="rId8"/>
            </p:custDataLst>
          </p:nvPr>
        </p:nvSpPr>
        <p:spPr>
          <a:xfrm>
            <a:off x="4068820" y="2474618"/>
            <a:ext cx="1632247" cy="4700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Style salle de classe</a:t>
            </a:r>
            <a:endParaRPr lang="fr-CA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>
            <p:custDataLst>
              <p:tags r:id="rId9"/>
            </p:custDataLst>
          </p:nvPr>
        </p:nvSpPr>
        <p:spPr>
          <a:xfrm>
            <a:off x="7061007" y="2474618"/>
            <a:ext cx="1632247" cy="4700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Style conférence</a:t>
            </a:r>
            <a:endParaRPr lang="fr-CA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>
            <a:normAutofit fontScale="85000" lnSpcReduction="20000"/>
          </a:bodyPr>
          <a:lstStyle/>
          <a:p>
            <a:fld id="{284FD22B-F7B5-6E4E-9744-931D2E9E93BE}" type="slidenum">
              <a:rPr lang="en-US"/>
              <a:pPr/>
              <a:t>8</a:t>
            </a:fld>
            <a:endParaRPr lang="en-US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482600" y="228600"/>
            <a:ext cx="8283448" cy="9906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DISPOSITION DES DRAPEAUX</a:t>
            </a:r>
            <a:endParaRPr lang="en-US" sz="3600" b="1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91067" y="1667932"/>
            <a:ext cx="3816773" cy="4539828"/>
          </a:xfrm>
        </p:spPr>
        <p:txBody>
          <a:bodyPr>
            <a:normAutofit lnSpcReduction="10000"/>
          </a:bodyPr>
          <a:lstStyle/>
          <a:p>
            <a:r>
              <a:rPr lang="en-US" sz="2300" dirty="0" err="1" smtClean="0"/>
              <a:t>En</a:t>
            </a:r>
            <a:r>
              <a:rPr lang="en-US" sz="2300" dirty="0" smtClean="0"/>
              <a:t> </a:t>
            </a:r>
            <a:r>
              <a:rPr lang="en-US" sz="2300" dirty="0" err="1" smtClean="0"/>
              <a:t>aucun</a:t>
            </a:r>
            <a:r>
              <a:rPr lang="en-US" sz="2300" dirty="0" smtClean="0"/>
              <a:t> temps le </a:t>
            </a:r>
            <a:r>
              <a:rPr lang="en-US" sz="2300" dirty="0" err="1" smtClean="0"/>
              <a:t>drapeau</a:t>
            </a:r>
            <a:r>
              <a:rPr lang="en-US" sz="2300" dirty="0" smtClean="0"/>
              <a:t> d’un pays </a:t>
            </a:r>
            <a:r>
              <a:rPr lang="en-US" sz="2300" dirty="0" err="1" smtClean="0"/>
              <a:t>étranger</a:t>
            </a:r>
            <a:r>
              <a:rPr lang="en-US" sz="2300" dirty="0" smtClean="0"/>
              <a:t> </a:t>
            </a:r>
            <a:r>
              <a:rPr lang="en-US" sz="2300" dirty="0" smtClean="0"/>
              <a:t>ne </a:t>
            </a:r>
            <a:r>
              <a:rPr lang="en-US" sz="2300" dirty="0" err="1" smtClean="0"/>
              <a:t>doit</a:t>
            </a:r>
            <a:r>
              <a:rPr lang="en-US" sz="2300" dirty="0" smtClean="0"/>
              <a:t> </a:t>
            </a:r>
            <a:r>
              <a:rPr lang="en-US" sz="2300" dirty="0" smtClean="0"/>
              <a:t>se </a:t>
            </a:r>
            <a:r>
              <a:rPr lang="en-US" sz="2300" dirty="0" err="1" smtClean="0"/>
              <a:t>retrouver</a:t>
            </a:r>
            <a:r>
              <a:rPr lang="en-US" sz="2300" dirty="0" smtClean="0"/>
              <a:t> </a:t>
            </a:r>
            <a:r>
              <a:rPr lang="en-US" sz="2300" dirty="0" err="1" smtClean="0"/>
              <a:t>dans</a:t>
            </a:r>
            <a:r>
              <a:rPr lang="en-US" sz="2300" dirty="0" smtClean="0"/>
              <a:t> </a:t>
            </a:r>
            <a:r>
              <a:rPr lang="en-US" sz="2300" dirty="0" err="1" smtClean="0"/>
              <a:t>une</a:t>
            </a:r>
            <a:r>
              <a:rPr lang="en-US" sz="2300" dirty="0" smtClean="0"/>
              <a:t> position </a:t>
            </a:r>
            <a:r>
              <a:rPr lang="en-US" sz="2300" dirty="0" err="1" smtClean="0"/>
              <a:t>prédominante</a:t>
            </a:r>
            <a:endParaRPr lang="en-US" sz="2300" dirty="0"/>
          </a:p>
          <a:p>
            <a:r>
              <a:rPr lang="en-US" sz="2300" dirty="0" smtClean="0"/>
              <a:t>À </a:t>
            </a:r>
            <a:r>
              <a:rPr lang="en-US" sz="2300" dirty="0" err="1" smtClean="0"/>
              <a:t>droite</a:t>
            </a:r>
            <a:r>
              <a:rPr lang="en-US" sz="2300" dirty="0" smtClean="0"/>
              <a:t> du </a:t>
            </a:r>
            <a:r>
              <a:rPr lang="en-US" sz="2300" dirty="0" err="1" smtClean="0"/>
              <a:t>conférencier</a:t>
            </a:r>
            <a:r>
              <a:rPr lang="en-US" sz="2300" dirty="0" smtClean="0"/>
              <a:t> (</a:t>
            </a:r>
            <a:r>
              <a:rPr lang="en-US" sz="2300" dirty="0" err="1" smtClean="0"/>
              <a:t>lutrin</a:t>
            </a:r>
            <a:r>
              <a:rPr lang="en-US" sz="2300" dirty="0" smtClean="0"/>
              <a:t>)</a:t>
            </a:r>
          </a:p>
          <a:p>
            <a:r>
              <a:rPr lang="en-US" sz="2300" dirty="0" smtClean="0"/>
              <a:t>À </a:t>
            </a:r>
            <a:r>
              <a:rPr lang="en-US" sz="2300" dirty="0" err="1" smtClean="0"/>
              <a:t>droite</a:t>
            </a:r>
            <a:r>
              <a:rPr lang="en-US" sz="2300" dirty="0" smtClean="0"/>
              <a:t> du public (sur le sol à </a:t>
            </a:r>
            <a:r>
              <a:rPr lang="en-US" sz="2300" dirty="0" err="1" smtClean="0"/>
              <a:t>côté</a:t>
            </a:r>
            <a:r>
              <a:rPr lang="en-US" sz="2300" dirty="0" smtClean="0"/>
              <a:t> du </a:t>
            </a:r>
            <a:r>
              <a:rPr lang="en-US" sz="2300" dirty="0" err="1" smtClean="0"/>
              <a:t>lutrin</a:t>
            </a:r>
            <a:r>
              <a:rPr lang="en-US" sz="2300" dirty="0" smtClean="0"/>
              <a:t>)</a:t>
            </a:r>
          </a:p>
          <a:p>
            <a:r>
              <a:rPr lang="en-US" sz="2300" dirty="0" smtClean="0"/>
              <a:t>À </a:t>
            </a:r>
            <a:r>
              <a:rPr lang="en-US" sz="2300" dirty="0" err="1" smtClean="0"/>
              <a:t>droite</a:t>
            </a:r>
            <a:r>
              <a:rPr lang="en-US" sz="2300" dirty="0" smtClean="0"/>
              <a:t> </a:t>
            </a:r>
            <a:r>
              <a:rPr lang="en-US" sz="2300" dirty="0" err="1" smtClean="0"/>
              <a:t>si</a:t>
            </a:r>
            <a:r>
              <a:rPr lang="en-US" sz="2300" dirty="0" smtClean="0"/>
              <a:t> la </a:t>
            </a:r>
            <a:r>
              <a:rPr lang="en-US" sz="2300" dirty="0" err="1" smtClean="0"/>
              <a:t>personne</a:t>
            </a:r>
            <a:r>
              <a:rPr lang="en-US" sz="2300" dirty="0" smtClean="0"/>
              <a:t> </a:t>
            </a:r>
            <a:r>
              <a:rPr lang="en-US" sz="2300" dirty="0" err="1" smtClean="0"/>
              <a:t>marche</a:t>
            </a:r>
            <a:r>
              <a:rPr lang="en-US" sz="2300" dirty="0" smtClean="0"/>
              <a:t> </a:t>
            </a:r>
            <a:r>
              <a:rPr lang="en-US" sz="2300" dirty="0" err="1" smtClean="0"/>
              <a:t>ou</a:t>
            </a:r>
            <a:r>
              <a:rPr lang="en-US" sz="2300" dirty="0" smtClean="0"/>
              <a:t> </a:t>
            </a:r>
            <a:r>
              <a:rPr lang="en-US" sz="2300" dirty="0" err="1" smtClean="0"/>
              <a:t>reste</a:t>
            </a:r>
            <a:r>
              <a:rPr lang="en-US" sz="2300" dirty="0" smtClean="0"/>
              <a:t> </a:t>
            </a:r>
            <a:r>
              <a:rPr lang="en-US" sz="2300" dirty="0" err="1" smtClean="0"/>
              <a:t>en</a:t>
            </a:r>
            <a:r>
              <a:rPr lang="en-US" sz="2300" dirty="0" smtClean="0"/>
              <a:t> position</a:t>
            </a:r>
          </a:p>
        </p:txBody>
      </p:sp>
      <p:pic>
        <p:nvPicPr>
          <p:cNvPr id="2" name="Picture 1" descr="Protocol Flag.eps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716089"/>
            <a:ext cx="3037840" cy="4294536"/>
          </a:xfrm>
          <a:prstGeom prst="rect">
            <a:avLst/>
          </a:prstGeom>
        </p:spPr>
      </p:pic>
      <p:sp>
        <p:nvSpPr>
          <p:cNvPr id="3" name="ZoneTexte 2"/>
          <p:cNvSpPr txBox="1"/>
          <p:nvPr>
            <p:custDataLst>
              <p:tags r:id="rId5"/>
            </p:custDataLst>
          </p:nvPr>
        </p:nvSpPr>
        <p:spPr>
          <a:xfrm>
            <a:off x="4932670" y="2586775"/>
            <a:ext cx="1058638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CA" sz="400" b="1" dirty="0" smtClean="0"/>
              <a:t>N1 – Drapeau du pays hôte</a:t>
            </a:r>
          </a:p>
          <a:p>
            <a:r>
              <a:rPr lang="fr-CA" sz="400" b="1" dirty="0" smtClean="0"/>
              <a:t>N2 </a:t>
            </a:r>
            <a:r>
              <a:rPr lang="fr-CA" sz="400" b="1" dirty="0"/>
              <a:t>–</a:t>
            </a:r>
            <a:r>
              <a:rPr lang="fr-CA" sz="400" b="1" dirty="0" smtClean="0"/>
              <a:t>  Drapeau de l’autre pays</a:t>
            </a:r>
          </a:p>
          <a:p>
            <a:r>
              <a:rPr lang="fr-CA" sz="400" b="1" dirty="0" smtClean="0"/>
              <a:t>SP – Drapeau de l’État ou de la province</a:t>
            </a:r>
          </a:p>
          <a:p>
            <a:r>
              <a:rPr lang="fr-CA" sz="400" b="1" dirty="0" smtClean="0"/>
              <a:t>O – Autre drapeau </a:t>
            </a:r>
            <a:endParaRPr lang="fr-CA" sz="400" b="1" dirty="0"/>
          </a:p>
        </p:txBody>
      </p:sp>
      <p:sp>
        <p:nvSpPr>
          <p:cNvPr id="4" name="ZoneTexte 3"/>
          <p:cNvSpPr txBox="1"/>
          <p:nvPr>
            <p:custDataLst>
              <p:tags r:id="rId6"/>
            </p:custDataLst>
          </p:nvPr>
        </p:nvSpPr>
        <p:spPr>
          <a:xfrm>
            <a:off x="4997395" y="3979925"/>
            <a:ext cx="783204" cy="246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CA" sz="600" b="1" dirty="0" smtClean="0"/>
              <a:t>DÉFILÉ</a:t>
            </a:r>
          </a:p>
          <a:p>
            <a:r>
              <a:rPr lang="fr-CA" sz="400" b="1" dirty="0" smtClean="0"/>
              <a:t>(marche à droite)</a:t>
            </a:r>
          </a:p>
        </p:txBody>
      </p:sp>
      <p:sp>
        <p:nvSpPr>
          <p:cNvPr id="8" name="ZoneTexte 7"/>
          <p:cNvSpPr txBox="1"/>
          <p:nvPr>
            <p:custDataLst>
              <p:tags r:id="rId7"/>
            </p:custDataLst>
          </p:nvPr>
        </p:nvSpPr>
        <p:spPr>
          <a:xfrm>
            <a:off x="6439452" y="3993510"/>
            <a:ext cx="951286" cy="184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CA" sz="600" b="1" dirty="0" smtClean="0"/>
              <a:t>EN LIGNE </a:t>
            </a:r>
            <a:r>
              <a:rPr lang="fr-CA" sz="400" b="1" dirty="0" smtClean="0"/>
              <a:t>(Tous à droite)</a:t>
            </a:r>
          </a:p>
        </p:txBody>
      </p:sp>
      <p:sp>
        <p:nvSpPr>
          <p:cNvPr id="9" name="ZoneTexte 8"/>
          <p:cNvSpPr txBox="1"/>
          <p:nvPr>
            <p:custDataLst>
              <p:tags r:id="rId8"/>
            </p:custDataLst>
          </p:nvPr>
        </p:nvSpPr>
        <p:spPr>
          <a:xfrm>
            <a:off x="5653598" y="5079640"/>
            <a:ext cx="951286" cy="184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600" b="1" dirty="0" smtClean="0"/>
              <a:t>CROISÉS</a:t>
            </a:r>
            <a:endParaRPr lang="fr-CA" sz="400" b="1" dirty="0" smtClean="0"/>
          </a:p>
        </p:txBody>
      </p:sp>
      <p:sp>
        <p:nvSpPr>
          <p:cNvPr id="10" name="ZoneTexte 9"/>
          <p:cNvSpPr txBox="1"/>
          <p:nvPr>
            <p:custDataLst>
              <p:tags r:id="rId9"/>
            </p:custDataLst>
          </p:nvPr>
        </p:nvSpPr>
        <p:spPr>
          <a:xfrm>
            <a:off x="6915095" y="5264306"/>
            <a:ext cx="789388" cy="215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400" b="1" dirty="0" smtClean="0"/>
              <a:t>Drapeau américain affiché contre un mur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>
            <a:normAutofit fontScale="85000" lnSpcReduction="20000"/>
          </a:bodyPr>
          <a:lstStyle/>
          <a:p>
            <a:fld id="{3AAF5076-2266-2F43-8024-A0C69C721B0F}" type="slidenum">
              <a:rPr lang="en-US"/>
              <a:pPr/>
              <a:t>9</a:t>
            </a:fld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711960"/>
            <a:ext cx="3881120" cy="4587240"/>
          </a:xfrm>
        </p:spPr>
        <p:txBody>
          <a:bodyPr>
            <a:normAutofit/>
          </a:bodyPr>
          <a:lstStyle/>
          <a:p>
            <a:pPr marL="0" indent="0">
              <a:tabLst>
                <a:tab pos="284163" algn="l"/>
              </a:tabLst>
            </a:pPr>
            <a:r>
              <a:rPr lang="en-US" sz="2400" dirty="0" smtClean="0"/>
              <a:t> 	</a:t>
            </a:r>
            <a:r>
              <a:rPr lang="en-US" sz="2300" dirty="0" err="1" smtClean="0"/>
              <a:t>Noms</a:t>
            </a:r>
            <a:r>
              <a:rPr lang="en-US" sz="2300" dirty="0" smtClean="0"/>
              <a:t> </a:t>
            </a:r>
            <a:r>
              <a:rPr lang="en-US" sz="2300" dirty="0" err="1" smtClean="0"/>
              <a:t>disposés</a:t>
            </a:r>
            <a:r>
              <a:rPr lang="en-US" sz="2300" dirty="0" smtClean="0"/>
              <a:t> </a:t>
            </a:r>
            <a:r>
              <a:rPr lang="en-US" sz="2300" dirty="0" smtClean="0"/>
              <a:t>à </a:t>
            </a:r>
            <a:r>
              <a:rPr lang="en-US" sz="2300" dirty="0" err="1" smtClean="0"/>
              <a:t>l’avance</a:t>
            </a:r>
            <a:endParaRPr lang="en-US" sz="2300" dirty="0"/>
          </a:p>
          <a:p>
            <a:pPr marL="0" indent="0">
              <a:tabLst>
                <a:tab pos="284163" algn="l"/>
              </a:tabLst>
            </a:pPr>
            <a:r>
              <a:rPr lang="en-US" sz="2300" dirty="0" smtClean="0"/>
              <a:t> 	Maître de </a:t>
            </a:r>
            <a:r>
              <a:rPr lang="en-US" sz="2300" dirty="0" err="1" smtClean="0"/>
              <a:t>cérémonie</a:t>
            </a:r>
            <a:r>
              <a:rPr lang="en-US" sz="2300" dirty="0" smtClean="0"/>
              <a:t> </a:t>
            </a:r>
            <a:r>
              <a:rPr lang="en-US" sz="2300" dirty="0" err="1" smtClean="0"/>
              <a:t>ou</a:t>
            </a:r>
            <a:r>
              <a:rPr lang="en-US" sz="2300" dirty="0" smtClean="0"/>
              <a:t> </a:t>
            </a:r>
            <a:r>
              <a:rPr lang="en-US" sz="2300" dirty="0" err="1" smtClean="0"/>
              <a:t>personne</a:t>
            </a:r>
            <a:r>
              <a:rPr lang="en-US" sz="2300" dirty="0" smtClean="0"/>
              <a:t> qui </a:t>
            </a:r>
            <a:r>
              <a:rPr lang="en-US" sz="2300" dirty="0" err="1" smtClean="0"/>
              <a:t>préside</a:t>
            </a:r>
            <a:r>
              <a:rPr lang="en-US" sz="2300" dirty="0" smtClean="0"/>
              <a:t> la </a:t>
            </a:r>
            <a:r>
              <a:rPr lang="en-US" sz="2300" dirty="0" err="1" smtClean="0"/>
              <a:t>réunion</a:t>
            </a:r>
            <a:endParaRPr lang="en-US" sz="2300" dirty="0"/>
          </a:p>
          <a:p>
            <a:pPr marL="0" indent="0">
              <a:tabLst>
                <a:tab pos="284163" algn="l"/>
              </a:tabLst>
            </a:pPr>
            <a:r>
              <a:rPr lang="en-US" sz="2300" dirty="0" smtClean="0"/>
              <a:t> 	Les </a:t>
            </a:r>
            <a:r>
              <a:rPr lang="en-US" sz="2300" dirty="0" err="1" smtClean="0"/>
              <a:t>autres</a:t>
            </a:r>
            <a:r>
              <a:rPr lang="en-US" sz="2300" dirty="0" smtClean="0"/>
              <a:t> par </a:t>
            </a:r>
            <a:r>
              <a:rPr lang="en-US" sz="2300" dirty="0" err="1" smtClean="0"/>
              <a:t>ordre</a:t>
            </a:r>
            <a:r>
              <a:rPr lang="en-US" sz="2300" dirty="0" smtClean="0"/>
              <a:t> de rang (</a:t>
            </a:r>
            <a:r>
              <a:rPr lang="en-US" sz="2300" dirty="0" err="1" smtClean="0"/>
              <a:t>respectant</a:t>
            </a:r>
            <a:r>
              <a:rPr lang="en-US" sz="2300" dirty="0" smtClean="0"/>
              <a:t> le poste)</a:t>
            </a:r>
            <a:endParaRPr lang="en-US" sz="2300" dirty="0"/>
          </a:p>
          <a:p>
            <a:pPr marL="0" indent="0">
              <a:buNone/>
              <a:tabLst>
                <a:tab pos="284163" algn="l"/>
              </a:tabLst>
            </a:pPr>
            <a:endParaRPr lang="en-US" sz="2300" dirty="0"/>
          </a:p>
        </p:txBody>
      </p:sp>
      <p:pic>
        <p:nvPicPr>
          <p:cNvPr id="2" name="Picture 1" descr="Protocol Head Table.eps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617" y="1879600"/>
            <a:ext cx="4488782" cy="3637280"/>
          </a:xfrm>
          <a:prstGeom prst="rect">
            <a:avLst/>
          </a:prstGeom>
        </p:spPr>
      </p:pic>
      <p:sp>
        <p:nvSpPr>
          <p:cNvPr id="6" name="Rectangle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xfrm>
            <a:off x="482600" y="228600"/>
            <a:ext cx="8283448" cy="9906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TABLE D’HONNEUR</a:t>
            </a:r>
            <a:endParaRPr lang="en-US" sz="3600" b="1" dirty="0"/>
          </a:p>
        </p:txBody>
      </p:sp>
      <p:sp>
        <p:nvSpPr>
          <p:cNvPr id="4" name="ZoneTexte 3"/>
          <p:cNvSpPr txBox="1"/>
          <p:nvPr>
            <p:custDataLst>
              <p:tags r:id="rId5"/>
            </p:custDataLst>
          </p:nvPr>
        </p:nvSpPr>
        <p:spPr>
          <a:xfrm>
            <a:off x="4517405" y="4549294"/>
            <a:ext cx="4091908" cy="2000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700" b="1" cap="all" dirty="0" smtClean="0"/>
              <a:t>Disposition des places suggérée pour la table d’honneur</a:t>
            </a:r>
          </a:p>
        </p:txBody>
      </p:sp>
      <p:sp>
        <p:nvSpPr>
          <p:cNvPr id="7" name="ZoneTexte 6"/>
          <p:cNvSpPr txBox="1"/>
          <p:nvPr>
            <p:custDataLst>
              <p:tags r:id="rId6"/>
            </p:custDataLst>
          </p:nvPr>
        </p:nvSpPr>
        <p:spPr>
          <a:xfrm>
            <a:off x="4338320" y="4686300"/>
            <a:ext cx="210058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fr-CA" sz="500" b="1" dirty="0"/>
              <a:t>Personne présidant la réunion ou maître de cérémonie</a:t>
            </a:r>
          </a:p>
          <a:p>
            <a:pPr marL="228600" indent="-228600">
              <a:buAutoNum type="arabicPeriod"/>
            </a:pPr>
            <a:r>
              <a:rPr lang="fr-CA" sz="500" b="1" dirty="0"/>
              <a:t>Membre au plus haut rang après la personne qui préside la réunion</a:t>
            </a:r>
          </a:p>
          <a:p>
            <a:pPr marL="228600" indent="-228600">
              <a:buAutoNum type="arabicPeriod"/>
            </a:pPr>
            <a:r>
              <a:rPr lang="fr-CA" sz="500" b="1" dirty="0"/>
              <a:t>Prochaine personne avec le plus haut rang et invité</a:t>
            </a:r>
          </a:p>
          <a:p>
            <a:pPr marL="228600" indent="-228600">
              <a:buFontTx/>
              <a:buAutoNum type="arabicPeriod"/>
            </a:pPr>
            <a:r>
              <a:rPr lang="fr-CA" sz="500" b="1" dirty="0"/>
              <a:t>Prochaine personne avec le plus haut rang et invité</a:t>
            </a:r>
          </a:p>
          <a:p>
            <a:pPr marL="228600" indent="-228600">
              <a:buFontTx/>
              <a:buAutoNum type="arabicPeriod"/>
            </a:pPr>
            <a:r>
              <a:rPr lang="fr-CA" sz="500" b="1" dirty="0"/>
              <a:t>Prochaine personne avec le plus haut rang et invité</a:t>
            </a:r>
          </a:p>
          <a:p>
            <a:pPr marL="228600" indent="-228600">
              <a:buFontTx/>
              <a:buAutoNum type="arabicPeriod"/>
            </a:pPr>
            <a:r>
              <a:rPr lang="fr-CA" sz="500" b="1" dirty="0"/>
              <a:t>Prochaine personne avec le plus haut rang et invité</a:t>
            </a:r>
          </a:p>
          <a:p>
            <a:pPr marL="228600" indent="-228600">
              <a:buFontTx/>
              <a:buAutoNum type="arabicPeriod"/>
            </a:pPr>
            <a:r>
              <a:rPr lang="fr-CA" sz="500" b="1" dirty="0"/>
              <a:t>Prochaine personne avec le plus haut rang et </a:t>
            </a:r>
            <a:r>
              <a:rPr lang="fr-CA" sz="500" b="1" dirty="0" smtClean="0"/>
              <a:t>invité</a:t>
            </a:r>
            <a:endParaRPr lang="fr-CA" sz="500" b="1" dirty="0"/>
          </a:p>
        </p:txBody>
      </p:sp>
      <p:sp>
        <p:nvSpPr>
          <p:cNvPr id="8" name="ZoneTexte 7"/>
          <p:cNvSpPr txBox="1"/>
          <p:nvPr>
            <p:custDataLst>
              <p:tags r:id="rId7"/>
            </p:custDataLst>
          </p:nvPr>
        </p:nvSpPr>
        <p:spPr>
          <a:xfrm>
            <a:off x="6753227" y="4702436"/>
            <a:ext cx="1946575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0" rtlCol="0">
            <a:spAutoFit/>
          </a:bodyPr>
          <a:lstStyle/>
          <a:p>
            <a:r>
              <a:rPr lang="fr-CA" sz="600" b="1" dirty="0" smtClean="0"/>
              <a:t>Conjointe/invité s’assoit à la droite du partenaire</a:t>
            </a:r>
          </a:p>
          <a:p>
            <a:r>
              <a:rPr lang="fr-CA" sz="600" b="1" dirty="0" smtClean="0"/>
              <a:t>Drapeau national</a:t>
            </a:r>
          </a:p>
          <a:p>
            <a:r>
              <a:rPr lang="fr-CA" sz="600" b="1" dirty="0" smtClean="0"/>
              <a:t>Autres drapeaux</a:t>
            </a:r>
            <a:endParaRPr lang="fr-CA" sz="600" b="1" dirty="0"/>
          </a:p>
        </p:txBody>
      </p:sp>
      <p:sp>
        <p:nvSpPr>
          <p:cNvPr id="9" name="ZoneTexte 8"/>
          <p:cNvSpPr txBox="1"/>
          <p:nvPr>
            <p:custDataLst>
              <p:tags r:id="rId8"/>
            </p:custDataLst>
          </p:nvPr>
        </p:nvSpPr>
        <p:spPr>
          <a:xfrm>
            <a:off x="6286506" y="5015329"/>
            <a:ext cx="2470451" cy="4308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A" sz="550" b="1" dirty="0" smtClean="0"/>
              <a:t>Note : s’il y a des dignitaires invités, ces personnes seraient placées en ordre de rang commençant à la </a:t>
            </a:r>
            <a:r>
              <a:rPr lang="fr-CA" sz="550" b="1" dirty="0" smtClean="0"/>
              <a:t>position 2</a:t>
            </a:r>
            <a:r>
              <a:rPr lang="fr-CA" sz="550" b="1" dirty="0" smtClean="0"/>
              <a:t>. Une personne de l’extérieur prononçant le discours principal serait placée tout de suite après la personne qui préside la réunion.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3414</TotalTime>
  <Words>463</Words>
  <Application>Microsoft Office PowerPoint</Application>
  <PresentationFormat>Affichage à l'écran (4:3)</PresentationFormat>
  <Paragraphs>131</Paragraphs>
  <Slides>16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3" baseType="lpstr">
      <vt:lpstr>ＭＳ Ｐゴシック</vt:lpstr>
      <vt:lpstr>Arial</vt:lpstr>
      <vt:lpstr>Helvetica</vt:lpstr>
      <vt:lpstr>Tw Cen MT</vt:lpstr>
      <vt:lpstr>Wingdings</vt:lpstr>
      <vt:lpstr>ヒラギノ角ゴ Pro W3</vt:lpstr>
      <vt:lpstr>Median</vt:lpstr>
      <vt:lpstr>PROTOCOLE OPTIMISTE</vt:lpstr>
      <vt:lpstr>QU’EST-CE QUE LE PROTOCOLE?</vt:lpstr>
      <vt:lpstr>CAMARADERIE ET ACCUEIL</vt:lpstr>
      <vt:lpstr>ORDRE DU JOUR D’UNE RÉUNION</vt:lpstr>
      <vt:lpstr>Présentation PowerPoint</vt:lpstr>
      <vt:lpstr>CADEAUX</vt:lpstr>
      <vt:lpstr>DISPOSITION DE LA SALLE</vt:lpstr>
      <vt:lpstr>DISPOSITION DES DRAPEAUX</vt:lpstr>
      <vt:lpstr>TABLE D’HONNEUR</vt:lpstr>
      <vt:lpstr>HAIE D’HONNEUR</vt:lpstr>
      <vt:lpstr>PRÉSENTATIONS</vt:lpstr>
      <vt:lpstr>PRÉSENTATIONS</vt:lpstr>
      <vt:lpstr>INVOCATIONS ET TOASTS</vt:lpstr>
      <vt:lpstr>VISITES IMPORTANTES : RÉSUMÉ</vt:lpstr>
      <vt:lpstr>PROTOCOLE OPTIMISTE</vt:lpstr>
      <vt:lpstr>Présentation PowerPoint</vt:lpstr>
    </vt:vector>
  </TitlesOfParts>
  <Company>Kimball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Kyle Kendall</dc:creator>
  <cp:lastModifiedBy>Karine Bressani</cp:lastModifiedBy>
  <cp:revision>382</cp:revision>
  <cp:lastPrinted>2013-06-23T21:52:35Z</cp:lastPrinted>
  <dcterms:created xsi:type="dcterms:W3CDTF">2014-10-08T13:57:13Z</dcterms:created>
  <dcterms:modified xsi:type="dcterms:W3CDTF">2016-10-25T13:26:35Z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513801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D6.0.8</vt:lpwstr>
  </property>
</Properties>
</file>