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sldIdLst>
    <p:sldId id="260" r:id="rId2"/>
    <p:sldId id="257" r:id="rId3"/>
    <p:sldId id="259" r:id="rId4"/>
    <p:sldId id="262" r:id="rId5"/>
    <p:sldId id="271" r:id="rId6"/>
    <p:sldId id="258" r:id="rId7"/>
    <p:sldId id="261" r:id="rId8"/>
    <p:sldId id="263" r:id="rId9"/>
    <p:sldId id="264" r:id="rId10"/>
    <p:sldId id="267" r:id="rId11"/>
    <p:sldId id="268" r:id="rId12"/>
    <p:sldId id="269" r:id="rId13"/>
    <p:sldId id="265" r:id="rId14"/>
    <p:sldId id="270" r:id="rId15"/>
    <p:sldId id="272" r:id="rId16"/>
    <p:sldId id="274" r:id="rId17"/>
    <p:sldId id="275" r:id="rId18"/>
    <p:sldId id="273" r:id="rId19"/>
    <p:sldId id="266"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660066"/>
    <a:srgbClr val="0032A0"/>
    <a:srgbClr val="877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65" d="100"/>
          <a:sy n="65" d="100"/>
        </p:scale>
        <p:origin x="13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4FD00-8297-4CAD-90DD-4E90D2A3B030}" type="doc">
      <dgm:prSet loTypeId="urn:microsoft.com/office/officeart/2005/8/layout/radial6" loCatId="cycle" qsTypeId="urn:microsoft.com/office/officeart/2005/8/quickstyle/3d3" qsCatId="3D" csTypeId="urn:microsoft.com/office/officeart/2005/8/colors/accent0_3" csCatId="mainScheme" phldr="1"/>
      <dgm:spPr/>
    </dgm:pt>
    <dgm:pt modelId="{20ED832A-E879-4CDE-A4C5-165F61299964}">
      <dgm:prSet phldrT="[Text]"/>
      <dgm:spPr/>
      <dgm:t>
        <a:bodyPr/>
        <a:lstStyle/>
        <a:p>
          <a:r>
            <a:rPr lang="en-US" dirty="0"/>
            <a:t>Brand</a:t>
          </a:r>
        </a:p>
      </dgm:t>
    </dgm:pt>
    <dgm:pt modelId="{11A6460D-ABDE-4CA3-909D-D2B70122E5C9}" type="parTrans" cxnId="{892FC28C-0D3E-4ACA-AAFE-9F3040700B70}">
      <dgm:prSet/>
      <dgm:spPr/>
      <dgm:t>
        <a:bodyPr/>
        <a:lstStyle/>
        <a:p>
          <a:endParaRPr lang="en-US"/>
        </a:p>
      </dgm:t>
    </dgm:pt>
    <dgm:pt modelId="{91C1F84E-6D03-4824-B1A3-8BB90CCB483D}" type="sibTrans" cxnId="{892FC28C-0D3E-4ACA-AAFE-9F3040700B70}">
      <dgm:prSet/>
      <dgm:spPr/>
      <dgm:t>
        <a:bodyPr/>
        <a:lstStyle/>
        <a:p>
          <a:endParaRPr lang="en-US"/>
        </a:p>
      </dgm:t>
    </dgm:pt>
    <dgm:pt modelId="{B60B457B-6C67-4781-989A-603F2F3F9BB8}">
      <dgm:prSet phldrT="[Text]"/>
      <dgm:spPr/>
      <dgm:t>
        <a:bodyPr/>
        <a:lstStyle/>
        <a:p>
          <a:r>
            <a:rPr lang="en-US" dirty="0"/>
            <a:t>Programs</a:t>
          </a:r>
        </a:p>
      </dgm:t>
    </dgm:pt>
    <dgm:pt modelId="{BBA75EFD-BF10-4E45-92F3-F44AF80DC9F4}" type="parTrans" cxnId="{92C4AB5D-498E-4792-BEB6-EE2B0F8D1D68}">
      <dgm:prSet/>
      <dgm:spPr/>
      <dgm:t>
        <a:bodyPr/>
        <a:lstStyle/>
        <a:p>
          <a:endParaRPr lang="en-US"/>
        </a:p>
      </dgm:t>
    </dgm:pt>
    <dgm:pt modelId="{7B745609-425F-4D75-A37D-A9C59E75FD27}" type="sibTrans" cxnId="{92C4AB5D-498E-4792-BEB6-EE2B0F8D1D68}">
      <dgm:prSet/>
      <dgm:spPr/>
      <dgm:t>
        <a:bodyPr/>
        <a:lstStyle/>
        <a:p>
          <a:endParaRPr lang="en-US"/>
        </a:p>
      </dgm:t>
    </dgm:pt>
    <dgm:pt modelId="{E7BE2621-CB2F-4D2D-B505-2047BEA549F2}">
      <dgm:prSet phldrT="[Text]"/>
      <dgm:spPr/>
      <dgm:t>
        <a:bodyPr/>
        <a:lstStyle/>
        <a:p>
          <a:r>
            <a:rPr lang="en-US" dirty="0"/>
            <a:t>Members</a:t>
          </a:r>
        </a:p>
      </dgm:t>
    </dgm:pt>
    <dgm:pt modelId="{237D12DC-84EE-4AD1-B82F-B46994D4F8A9}" type="parTrans" cxnId="{FA6CEE9E-47E3-4D7B-AFEE-1241260321E8}">
      <dgm:prSet/>
      <dgm:spPr/>
      <dgm:t>
        <a:bodyPr/>
        <a:lstStyle/>
        <a:p>
          <a:endParaRPr lang="en-US"/>
        </a:p>
      </dgm:t>
    </dgm:pt>
    <dgm:pt modelId="{4A3093AF-9B31-4455-BA67-9CE399A94BE2}" type="sibTrans" cxnId="{FA6CEE9E-47E3-4D7B-AFEE-1241260321E8}">
      <dgm:prSet/>
      <dgm:spPr/>
      <dgm:t>
        <a:bodyPr/>
        <a:lstStyle/>
        <a:p>
          <a:endParaRPr lang="en-US"/>
        </a:p>
      </dgm:t>
    </dgm:pt>
    <dgm:pt modelId="{55190EBE-20CF-490D-A774-39BEA86D0DE1}">
      <dgm:prSet phldrT="[Text]"/>
      <dgm:spPr/>
      <dgm:t>
        <a:bodyPr/>
        <a:lstStyle/>
        <a:p>
          <a:r>
            <a:rPr lang="en-US" dirty="0"/>
            <a:t>Identity</a:t>
          </a:r>
        </a:p>
      </dgm:t>
    </dgm:pt>
    <dgm:pt modelId="{3CA95889-27EE-4DE8-9417-8A63AC00BD51}" type="parTrans" cxnId="{B47EB805-1822-4EA6-AA8F-260DFE1B21B4}">
      <dgm:prSet/>
      <dgm:spPr/>
      <dgm:t>
        <a:bodyPr/>
        <a:lstStyle/>
        <a:p>
          <a:endParaRPr lang="en-US"/>
        </a:p>
      </dgm:t>
    </dgm:pt>
    <dgm:pt modelId="{786DACF8-D939-4D20-AB57-4FA3429AF72E}" type="sibTrans" cxnId="{B47EB805-1822-4EA6-AA8F-260DFE1B21B4}">
      <dgm:prSet/>
      <dgm:spPr/>
      <dgm:t>
        <a:bodyPr/>
        <a:lstStyle/>
        <a:p>
          <a:endParaRPr lang="en-US"/>
        </a:p>
      </dgm:t>
    </dgm:pt>
    <dgm:pt modelId="{A48C94E5-7CF5-4EC7-B684-2E6B1CFA3B97}">
      <dgm:prSet phldrT="[Text]"/>
      <dgm:spPr/>
      <dgm:t>
        <a:bodyPr/>
        <a:lstStyle/>
        <a:p>
          <a:r>
            <a:rPr lang="en-US" dirty="0"/>
            <a:t>Community</a:t>
          </a:r>
        </a:p>
      </dgm:t>
    </dgm:pt>
    <dgm:pt modelId="{7CFCC802-7E72-459C-933F-AA6E15F53FB4}" type="parTrans" cxnId="{BE1CE91F-6D6A-4FBB-A874-2C3F06AF9D38}">
      <dgm:prSet/>
      <dgm:spPr/>
      <dgm:t>
        <a:bodyPr/>
        <a:lstStyle/>
        <a:p>
          <a:endParaRPr lang="en-US"/>
        </a:p>
      </dgm:t>
    </dgm:pt>
    <dgm:pt modelId="{2EE01E40-42CA-4C9E-BDD4-065A858E6C91}" type="sibTrans" cxnId="{BE1CE91F-6D6A-4FBB-A874-2C3F06AF9D38}">
      <dgm:prSet/>
      <dgm:spPr/>
      <dgm:t>
        <a:bodyPr/>
        <a:lstStyle/>
        <a:p>
          <a:endParaRPr lang="en-US"/>
        </a:p>
      </dgm:t>
    </dgm:pt>
    <dgm:pt modelId="{50441414-1B76-403E-9DE3-E3713C556E74}">
      <dgm:prSet phldrT="[Text]"/>
      <dgm:spPr/>
      <dgm:t>
        <a:bodyPr/>
        <a:lstStyle/>
        <a:p>
          <a:r>
            <a:rPr lang="en-US" dirty="0"/>
            <a:t>Activities</a:t>
          </a:r>
        </a:p>
      </dgm:t>
    </dgm:pt>
    <dgm:pt modelId="{86AC52FB-6E23-4BFC-BA14-87743A504EE7}" type="parTrans" cxnId="{EA67A755-B68C-4204-85DE-A933601B3E1D}">
      <dgm:prSet/>
      <dgm:spPr/>
      <dgm:t>
        <a:bodyPr/>
        <a:lstStyle/>
        <a:p>
          <a:endParaRPr lang="en-US"/>
        </a:p>
      </dgm:t>
    </dgm:pt>
    <dgm:pt modelId="{FD182731-C180-4DAE-822C-F8DE4FCCCA5B}" type="sibTrans" cxnId="{EA67A755-B68C-4204-85DE-A933601B3E1D}">
      <dgm:prSet/>
      <dgm:spPr/>
      <dgm:t>
        <a:bodyPr/>
        <a:lstStyle/>
        <a:p>
          <a:endParaRPr lang="en-US"/>
        </a:p>
      </dgm:t>
    </dgm:pt>
    <dgm:pt modelId="{527DE2CD-579D-48D3-93BB-CC83C3BE0282}" type="pres">
      <dgm:prSet presAssocID="{A054FD00-8297-4CAD-90DD-4E90D2A3B030}" presName="Name0" presStyleCnt="0">
        <dgm:presLayoutVars>
          <dgm:chMax val="1"/>
          <dgm:dir/>
          <dgm:animLvl val="ctr"/>
          <dgm:resizeHandles val="exact"/>
        </dgm:presLayoutVars>
      </dgm:prSet>
      <dgm:spPr/>
    </dgm:pt>
    <dgm:pt modelId="{0BA81F97-A169-4357-A4A1-45F69F4AD460}" type="pres">
      <dgm:prSet presAssocID="{20ED832A-E879-4CDE-A4C5-165F61299964}" presName="centerShape" presStyleLbl="node0" presStyleIdx="0" presStyleCnt="1"/>
      <dgm:spPr/>
    </dgm:pt>
    <dgm:pt modelId="{C342D435-A09F-4356-8FFE-2DA62F9EE045}" type="pres">
      <dgm:prSet presAssocID="{B60B457B-6C67-4781-989A-603F2F3F9BB8}" presName="node" presStyleLbl="node1" presStyleIdx="0" presStyleCnt="5">
        <dgm:presLayoutVars>
          <dgm:bulletEnabled val="1"/>
        </dgm:presLayoutVars>
      </dgm:prSet>
      <dgm:spPr/>
    </dgm:pt>
    <dgm:pt modelId="{71BE29D1-143C-4CA2-B19A-1CF2AE8E75E3}" type="pres">
      <dgm:prSet presAssocID="{B60B457B-6C67-4781-989A-603F2F3F9BB8}" presName="dummy" presStyleCnt="0"/>
      <dgm:spPr/>
    </dgm:pt>
    <dgm:pt modelId="{C8024F2A-D0F4-4BB2-9D0C-00EE41B6E196}" type="pres">
      <dgm:prSet presAssocID="{7B745609-425F-4D75-A37D-A9C59E75FD27}" presName="sibTrans" presStyleLbl="sibTrans2D1" presStyleIdx="0" presStyleCnt="5"/>
      <dgm:spPr/>
    </dgm:pt>
    <dgm:pt modelId="{1D642EA8-FBBF-4BCF-9A1D-48B2CB0AC4BE}" type="pres">
      <dgm:prSet presAssocID="{E7BE2621-CB2F-4D2D-B505-2047BEA549F2}" presName="node" presStyleLbl="node1" presStyleIdx="1" presStyleCnt="5">
        <dgm:presLayoutVars>
          <dgm:bulletEnabled val="1"/>
        </dgm:presLayoutVars>
      </dgm:prSet>
      <dgm:spPr/>
    </dgm:pt>
    <dgm:pt modelId="{25E01826-8F7E-4A50-BF1A-A30BD9096EF5}" type="pres">
      <dgm:prSet presAssocID="{E7BE2621-CB2F-4D2D-B505-2047BEA549F2}" presName="dummy" presStyleCnt="0"/>
      <dgm:spPr/>
    </dgm:pt>
    <dgm:pt modelId="{9B330793-5055-4D41-9092-9D28DCE27254}" type="pres">
      <dgm:prSet presAssocID="{4A3093AF-9B31-4455-BA67-9CE399A94BE2}" presName="sibTrans" presStyleLbl="sibTrans2D1" presStyleIdx="1" presStyleCnt="5"/>
      <dgm:spPr/>
    </dgm:pt>
    <dgm:pt modelId="{4E779E79-27DB-48C2-9547-D3CF020EFF1F}" type="pres">
      <dgm:prSet presAssocID="{55190EBE-20CF-490D-A774-39BEA86D0DE1}" presName="node" presStyleLbl="node1" presStyleIdx="2" presStyleCnt="5">
        <dgm:presLayoutVars>
          <dgm:bulletEnabled val="1"/>
        </dgm:presLayoutVars>
      </dgm:prSet>
      <dgm:spPr/>
    </dgm:pt>
    <dgm:pt modelId="{303326E4-8113-427E-A569-1FE707B42392}" type="pres">
      <dgm:prSet presAssocID="{55190EBE-20CF-490D-A774-39BEA86D0DE1}" presName="dummy" presStyleCnt="0"/>
      <dgm:spPr/>
    </dgm:pt>
    <dgm:pt modelId="{0126B80D-EB8D-4427-B16A-C40A9FD7D951}" type="pres">
      <dgm:prSet presAssocID="{786DACF8-D939-4D20-AB57-4FA3429AF72E}" presName="sibTrans" presStyleLbl="sibTrans2D1" presStyleIdx="2" presStyleCnt="5"/>
      <dgm:spPr/>
    </dgm:pt>
    <dgm:pt modelId="{3D6F5757-739F-4851-B609-6290DF45AC74}" type="pres">
      <dgm:prSet presAssocID="{A48C94E5-7CF5-4EC7-B684-2E6B1CFA3B97}" presName="node" presStyleLbl="node1" presStyleIdx="3" presStyleCnt="5">
        <dgm:presLayoutVars>
          <dgm:bulletEnabled val="1"/>
        </dgm:presLayoutVars>
      </dgm:prSet>
      <dgm:spPr/>
    </dgm:pt>
    <dgm:pt modelId="{9A413909-DCDA-4AA0-BEE7-D4301B9D7DD4}" type="pres">
      <dgm:prSet presAssocID="{A48C94E5-7CF5-4EC7-B684-2E6B1CFA3B97}" presName="dummy" presStyleCnt="0"/>
      <dgm:spPr/>
    </dgm:pt>
    <dgm:pt modelId="{FB365EE9-257C-4993-B40E-34617688B972}" type="pres">
      <dgm:prSet presAssocID="{2EE01E40-42CA-4C9E-BDD4-065A858E6C91}" presName="sibTrans" presStyleLbl="sibTrans2D1" presStyleIdx="3" presStyleCnt="5"/>
      <dgm:spPr/>
    </dgm:pt>
    <dgm:pt modelId="{0EB12A47-3A62-4A51-B3C1-E773AA547544}" type="pres">
      <dgm:prSet presAssocID="{50441414-1B76-403E-9DE3-E3713C556E74}" presName="node" presStyleLbl="node1" presStyleIdx="4" presStyleCnt="5">
        <dgm:presLayoutVars>
          <dgm:bulletEnabled val="1"/>
        </dgm:presLayoutVars>
      </dgm:prSet>
      <dgm:spPr/>
    </dgm:pt>
    <dgm:pt modelId="{B8F72C40-6B3C-4CF1-8E2B-A85B32B57DFF}" type="pres">
      <dgm:prSet presAssocID="{50441414-1B76-403E-9DE3-E3713C556E74}" presName="dummy" presStyleCnt="0"/>
      <dgm:spPr/>
    </dgm:pt>
    <dgm:pt modelId="{B668DA13-2967-4C1A-90DE-158C0A7EECE4}" type="pres">
      <dgm:prSet presAssocID="{FD182731-C180-4DAE-822C-F8DE4FCCCA5B}" presName="sibTrans" presStyleLbl="sibTrans2D1" presStyleIdx="4" presStyleCnt="5"/>
      <dgm:spPr/>
    </dgm:pt>
  </dgm:ptLst>
  <dgm:cxnLst>
    <dgm:cxn modelId="{2C885A03-6A92-45FE-84C4-9FDBB50E9AF0}" type="presOf" srcId="{7B745609-425F-4D75-A37D-A9C59E75FD27}" destId="{C8024F2A-D0F4-4BB2-9D0C-00EE41B6E196}" srcOrd="0" destOrd="0" presId="urn:microsoft.com/office/officeart/2005/8/layout/radial6"/>
    <dgm:cxn modelId="{B47EB805-1822-4EA6-AA8F-260DFE1B21B4}" srcId="{20ED832A-E879-4CDE-A4C5-165F61299964}" destId="{55190EBE-20CF-490D-A774-39BEA86D0DE1}" srcOrd="2" destOrd="0" parTransId="{3CA95889-27EE-4DE8-9417-8A63AC00BD51}" sibTransId="{786DACF8-D939-4D20-AB57-4FA3429AF72E}"/>
    <dgm:cxn modelId="{BE1CE91F-6D6A-4FBB-A874-2C3F06AF9D38}" srcId="{20ED832A-E879-4CDE-A4C5-165F61299964}" destId="{A48C94E5-7CF5-4EC7-B684-2E6B1CFA3B97}" srcOrd="3" destOrd="0" parTransId="{7CFCC802-7E72-459C-933F-AA6E15F53FB4}" sibTransId="{2EE01E40-42CA-4C9E-BDD4-065A858E6C91}"/>
    <dgm:cxn modelId="{C477C432-8008-4CC4-9F82-D4B9B132468D}" type="presOf" srcId="{2EE01E40-42CA-4C9E-BDD4-065A858E6C91}" destId="{FB365EE9-257C-4993-B40E-34617688B972}" srcOrd="0" destOrd="0" presId="urn:microsoft.com/office/officeart/2005/8/layout/radial6"/>
    <dgm:cxn modelId="{92C4AB5D-498E-4792-BEB6-EE2B0F8D1D68}" srcId="{20ED832A-E879-4CDE-A4C5-165F61299964}" destId="{B60B457B-6C67-4781-989A-603F2F3F9BB8}" srcOrd="0" destOrd="0" parTransId="{BBA75EFD-BF10-4E45-92F3-F44AF80DC9F4}" sibTransId="{7B745609-425F-4D75-A37D-A9C59E75FD27}"/>
    <dgm:cxn modelId="{3B412F46-B179-46D6-946A-D46B92434C7B}" type="presOf" srcId="{55190EBE-20CF-490D-A774-39BEA86D0DE1}" destId="{4E779E79-27DB-48C2-9547-D3CF020EFF1F}" srcOrd="0" destOrd="0" presId="urn:microsoft.com/office/officeart/2005/8/layout/radial6"/>
    <dgm:cxn modelId="{5661C06E-276F-4C15-8BDF-680FE203E954}" type="presOf" srcId="{A054FD00-8297-4CAD-90DD-4E90D2A3B030}" destId="{527DE2CD-579D-48D3-93BB-CC83C3BE0282}" srcOrd="0" destOrd="0" presId="urn:microsoft.com/office/officeart/2005/8/layout/radial6"/>
    <dgm:cxn modelId="{FF75E254-502B-46DA-B744-CA891E5BE94F}" type="presOf" srcId="{4A3093AF-9B31-4455-BA67-9CE399A94BE2}" destId="{9B330793-5055-4D41-9092-9D28DCE27254}" srcOrd="0" destOrd="0" presId="urn:microsoft.com/office/officeart/2005/8/layout/radial6"/>
    <dgm:cxn modelId="{EA67A755-B68C-4204-85DE-A933601B3E1D}" srcId="{20ED832A-E879-4CDE-A4C5-165F61299964}" destId="{50441414-1B76-403E-9DE3-E3713C556E74}" srcOrd="4" destOrd="0" parTransId="{86AC52FB-6E23-4BFC-BA14-87743A504EE7}" sibTransId="{FD182731-C180-4DAE-822C-F8DE4FCCCA5B}"/>
    <dgm:cxn modelId="{D19EFD87-7A7C-4AD0-A5C4-6D673E15C436}" type="presOf" srcId="{FD182731-C180-4DAE-822C-F8DE4FCCCA5B}" destId="{B668DA13-2967-4C1A-90DE-158C0A7EECE4}" srcOrd="0" destOrd="0" presId="urn:microsoft.com/office/officeart/2005/8/layout/radial6"/>
    <dgm:cxn modelId="{892FC28C-0D3E-4ACA-AAFE-9F3040700B70}" srcId="{A054FD00-8297-4CAD-90DD-4E90D2A3B030}" destId="{20ED832A-E879-4CDE-A4C5-165F61299964}" srcOrd="0" destOrd="0" parTransId="{11A6460D-ABDE-4CA3-909D-D2B70122E5C9}" sibTransId="{91C1F84E-6D03-4824-B1A3-8BB90CCB483D}"/>
    <dgm:cxn modelId="{FA6CEE9E-47E3-4D7B-AFEE-1241260321E8}" srcId="{20ED832A-E879-4CDE-A4C5-165F61299964}" destId="{E7BE2621-CB2F-4D2D-B505-2047BEA549F2}" srcOrd="1" destOrd="0" parTransId="{237D12DC-84EE-4AD1-B82F-B46994D4F8A9}" sibTransId="{4A3093AF-9B31-4455-BA67-9CE399A94BE2}"/>
    <dgm:cxn modelId="{A7AF6BA1-1372-48D5-B439-A6E57D116F96}" type="presOf" srcId="{E7BE2621-CB2F-4D2D-B505-2047BEA549F2}" destId="{1D642EA8-FBBF-4BCF-9A1D-48B2CB0AC4BE}" srcOrd="0" destOrd="0" presId="urn:microsoft.com/office/officeart/2005/8/layout/radial6"/>
    <dgm:cxn modelId="{9121A2A5-32C7-4FB1-A2FE-83D0472BB628}" type="presOf" srcId="{B60B457B-6C67-4781-989A-603F2F3F9BB8}" destId="{C342D435-A09F-4356-8FFE-2DA62F9EE045}" srcOrd="0" destOrd="0" presId="urn:microsoft.com/office/officeart/2005/8/layout/radial6"/>
    <dgm:cxn modelId="{89E343AD-CE03-499B-81EC-317284D16A25}" type="presOf" srcId="{50441414-1B76-403E-9DE3-E3713C556E74}" destId="{0EB12A47-3A62-4A51-B3C1-E773AA547544}" srcOrd="0" destOrd="0" presId="urn:microsoft.com/office/officeart/2005/8/layout/radial6"/>
    <dgm:cxn modelId="{C082B1BC-0A18-4420-A87C-A10F0668F477}" type="presOf" srcId="{786DACF8-D939-4D20-AB57-4FA3429AF72E}" destId="{0126B80D-EB8D-4427-B16A-C40A9FD7D951}" srcOrd="0" destOrd="0" presId="urn:microsoft.com/office/officeart/2005/8/layout/radial6"/>
    <dgm:cxn modelId="{518D5CC6-EEE3-4BE7-86AB-CEF29C1C4FCF}" type="presOf" srcId="{A48C94E5-7CF5-4EC7-B684-2E6B1CFA3B97}" destId="{3D6F5757-739F-4851-B609-6290DF45AC74}" srcOrd="0" destOrd="0" presId="urn:microsoft.com/office/officeart/2005/8/layout/radial6"/>
    <dgm:cxn modelId="{C6D1A0E7-358C-4284-916F-CCBB944DC965}" type="presOf" srcId="{20ED832A-E879-4CDE-A4C5-165F61299964}" destId="{0BA81F97-A169-4357-A4A1-45F69F4AD460}" srcOrd="0" destOrd="0" presId="urn:microsoft.com/office/officeart/2005/8/layout/radial6"/>
    <dgm:cxn modelId="{0731236B-AB46-4897-8485-997C161C5416}" type="presParOf" srcId="{527DE2CD-579D-48D3-93BB-CC83C3BE0282}" destId="{0BA81F97-A169-4357-A4A1-45F69F4AD460}" srcOrd="0" destOrd="0" presId="urn:microsoft.com/office/officeart/2005/8/layout/radial6"/>
    <dgm:cxn modelId="{8A24FF0B-47F6-4A5B-BD43-66CE84FE4DC4}" type="presParOf" srcId="{527DE2CD-579D-48D3-93BB-CC83C3BE0282}" destId="{C342D435-A09F-4356-8FFE-2DA62F9EE045}" srcOrd="1" destOrd="0" presId="urn:microsoft.com/office/officeart/2005/8/layout/radial6"/>
    <dgm:cxn modelId="{0357674D-FEED-4CE1-B97C-AF93C5C25016}" type="presParOf" srcId="{527DE2CD-579D-48D3-93BB-CC83C3BE0282}" destId="{71BE29D1-143C-4CA2-B19A-1CF2AE8E75E3}" srcOrd="2" destOrd="0" presId="urn:microsoft.com/office/officeart/2005/8/layout/radial6"/>
    <dgm:cxn modelId="{29D75CE6-7C16-45A8-B63D-0B986EB55491}" type="presParOf" srcId="{527DE2CD-579D-48D3-93BB-CC83C3BE0282}" destId="{C8024F2A-D0F4-4BB2-9D0C-00EE41B6E196}" srcOrd="3" destOrd="0" presId="urn:microsoft.com/office/officeart/2005/8/layout/radial6"/>
    <dgm:cxn modelId="{CC19FEDB-542A-4841-8CF4-DEB698EBCDC3}" type="presParOf" srcId="{527DE2CD-579D-48D3-93BB-CC83C3BE0282}" destId="{1D642EA8-FBBF-4BCF-9A1D-48B2CB0AC4BE}" srcOrd="4" destOrd="0" presId="urn:microsoft.com/office/officeart/2005/8/layout/radial6"/>
    <dgm:cxn modelId="{E49496B3-ADCF-4871-A1E2-6DCC21FA2E76}" type="presParOf" srcId="{527DE2CD-579D-48D3-93BB-CC83C3BE0282}" destId="{25E01826-8F7E-4A50-BF1A-A30BD9096EF5}" srcOrd="5" destOrd="0" presId="urn:microsoft.com/office/officeart/2005/8/layout/radial6"/>
    <dgm:cxn modelId="{3FFBAD2A-BBBC-4B83-9467-82F5685904D7}" type="presParOf" srcId="{527DE2CD-579D-48D3-93BB-CC83C3BE0282}" destId="{9B330793-5055-4D41-9092-9D28DCE27254}" srcOrd="6" destOrd="0" presId="urn:microsoft.com/office/officeart/2005/8/layout/radial6"/>
    <dgm:cxn modelId="{252E15E2-9CBB-46E2-AB47-01D2A531FF25}" type="presParOf" srcId="{527DE2CD-579D-48D3-93BB-CC83C3BE0282}" destId="{4E779E79-27DB-48C2-9547-D3CF020EFF1F}" srcOrd="7" destOrd="0" presId="urn:microsoft.com/office/officeart/2005/8/layout/radial6"/>
    <dgm:cxn modelId="{78B5B059-B395-4C70-BC5F-CD4B33EB343B}" type="presParOf" srcId="{527DE2CD-579D-48D3-93BB-CC83C3BE0282}" destId="{303326E4-8113-427E-A569-1FE707B42392}" srcOrd="8" destOrd="0" presId="urn:microsoft.com/office/officeart/2005/8/layout/radial6"/>
    <dgm:cxn modelId="{23EA7849-0E21-4E79-9718-002EACF5CED6}" type="presParOf" srcId="{527DE2CD-579D-48D3-93BB-CC83C3BE0282}" destId="{0126B80D-EB8D-4427-B16A-C40A9FD7D951}" srcOrd="9" destOrd="0" presId="urn:microsoft.com/office/officeart/2005/8/layout/radial6"/>
    <dgm:cxn modelId="{74CE9952-9BE2-4D6B-AE9B-9553EE43B101}" type="presParOf" srcId="{527DE2CD-579D-48D3-93BB-CC83C3BE0282}" destId="{3D6F5757-739F-4851-B609-6290DF45AC74}" srcOrd="10" destOrd="0" presId="urn:microsoft.com/office/officeart/2005/8/layout/radial6"/>
    <dgm:cxn modelId="{302DAD78-7C10-4955-9C8A-20332B078C2A}" type="presParOf" srcId="{527DE2CD-579D-48D3-93BB-CC83C3BE0282}" destId="{9A413909-DCDA-4AA0-BEE7-D4301B9D7DD4}" srcOrd="11" destOrd="0" presId="urn:microsoft.com/office/officeart/2005/8/layout/radial6"/>
    <dgm:cxn modelId="{7A00D25E-297D-471E-B29F-37A8C424362D}" type="presParOf" srcId="{527DE2CD-579D-48D3-93BB-CC83C3BE0282}" destId="{FB365EE9-257C-4993-B40E-34617688B972}" srcOrd="12" destOrd="0" presId="urn:microsoft.com/office/officeart/2005/8/layout/radial6"/>
    <dgm:cxn modelId="{19339F4D-4D01-418C-9E37-08B4F03E42C6}" type="presParOf" srcId="{527DE2CD-579D-48D3-93BB-CC83C3BE0282}" destId="{0EB12A47-3A62-4A51-B3C1-E773AA547544}" srcOrd="13" destOrd="0" presId="urn:microsoft.com/office/officeart/2005/8/layout/radial6"/>
    <dgm:cxn modelId="{47C91B19-8026-49EE-A1EA-A647A899E7A7}" type="presParOf" srcId="{527DE2CD-579D-48D3-93BB-CC83C3BE0282}" destId="{B8F72C40-6B3C-4CF1-8E2B-A85B32B57DFF}" srcOrd="14" destOrd="0" presId="urn:microsoft.com/office/officeart/2005/8/layout/radial6"/>
    <dgm:cxn modelId="{96397462-D6C4-4414-9AF6-7CA38E3EA0D8}" type="presParOf" srcId="{527DE2CD-579D-48D3-93BB-CC83C3BE0282}" destId="{B668DA13-2967-4C1A-90DE-158C0A7EECE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8DA13-2967-4C1A-90DE-158C0A7EECE4}">
      <dsp:nvSpPr>
        <dsp:cNvPr id="0" name=""/>
        <dsp:cNvSpPr/>
      </dsp:nvSpPr>
      <dsp:spPr>
        <a:xfrm>
          <a:off x="2152200" y="536386"/>
          <a:ext cx="3582298" cy="3582298"/>
        </a:xfrm>
        <a:prstGeom prst="blockArc">
          <a:avLst>
            <a:gd name="adj1" fmla="val 11880000"/>
            <a:gd name="adj2" fmla="val 1620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B365EE9-257C-4993-B40E-34617688B972}">
      <dsp:nvSpPr>
        <dsp:cNvPr id="0" name=""/>
        <dsp:cNvSpPr/>
      </dsp:nvSpPr>
      <dsp:spPr>
        <a:xfrm>
          <a:off x="2152200" y="536386"/>
          <a:ext cx="3582298" cy="3582298"/>
        </a:xfrm>
        <a:prstGeom prst="blockArc">
          <a:avLst>
            <a:gd name="adj1" fmla="val 7560000"/>
            <a:gd name="adj2" fmla="val 1188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126B80D-EB8D-4427-B16A-C40A9FD7D951}">
      <dsp:nvSpPr>
        <dsp:cNvPr id="0" name=""/>
        <dsp:cNvSpPr/>
      </dsp:nvSpPr>
      <dsp:spPr>
        <a:xfrm>
          <a:off x="2152200" y="536386"/>
          <a:ext cx="3582298" cy="3582298"/>
        </a:xfrm>
        <a:prstGeom prst="blockArc">
          <a:avLst>
            <a:gd name="adj1" fmla="val 3240000"/>
            <a:gd name="adj2" fmla="val 756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B330793-5055-4D41-9092-9D28DCE27254}">
      <dsp:nvSpPr>
        <dsp:cNvPr id="0" name=""/>
        <dsp:cNvSpPr/>
      </dsp:nvSpPr>
      <dsp:spPr>
        <a:xfrm>
          <a:off x="2152200" y="536386"/>
          <a:ext cx="3582298" cy="3582298"/>
        </a:xfrm>
        <a:prstGeom prst="blockArc">
          <a:avLst>
            <a:gd name="adj1" fmla="val 20520000"/>
            <a:gd name="adj2" fmla="val 324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8024F2A-D0F4-4BB2-9D0C-00EE41B6E196}">
      <dsp:nvSpPr>
        <dsp:cNvPr id="0" name=""/>
        <dsp:cNvSpPr/>
      </dsp:nvSpPr>
      <dsp:spPr>
        <a:xfrm>
          <a:off x="2152200" y="536386"/>
          <a:ext cx="3582298" cy="3582298"/>
        </a:xfrm>
        <a:prstGeom prst="blockArc">
          <a:avLst>
            <a:gd name="adj1" fmla="val 16200000"/>
            <a:gd name="adj2" fmla="val 20520000"/>
            <a:gd name="adj3" fmla="val 4638"/>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BA81F97-A169-4357-A4A1-45F69F4AD460}">
      <dsp:nvSpPr>
        <dsp:cNvPr id="0" name=""/>
        <dsp:cNvSpPr/>
      </dsp:nvSpPr>
      <dsp:spPr>
        <a:xfrm>
          <a:off x="3119251" y="1503437"/>
          <a:ext cx="1648197" cy="164819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Brand</a:t>
          </a:r>
        </a:p>
      </dsp:txBody>
      <dsp:txXfrm>
        <a:off x="3360624" y="1744810"/>
        <a:ext cx="1165451" cy="1165451"/>
      </dsp:txXfrm>
    </dsp:sp>
    <dsp:sp modelId="{C342D435-A09F-4356-8FFE-2DA62F9EE045}">
      <dsp:nvSpPr>
        <dsp:cNvPr id="0" name=""/>
        <dsp:cNvSpPr/>
      </dsp:nvSpPr>
      <dsp:spPr>
        <a:xfrm>
          <a:off x="3366481" y="1052"/>
          <a:ext cx="1153737" cy="11537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Programs</a:t>
          </a:r>
        </a:p>
      </dsp:txBody>
      <dsp:txXfrm>
        <a:off x="3535442" y="170013"/>
        <a:ext cx="815815" cy="815815"/>
      </dsp:txXfrm>
    </dsp:sp>
    <dsp:sp modelId="{1D642EA8-FBBF-4BCF-9A1D-48B2CB0AC4BE}">
      <dsp:nvSpPr>
        <dsp:cNvPr id="0" name=""/>
        <dsp:cNvSpPr/>
      </dsp:nvSpPr>
      <dsp:spPr>
        <a:xfrm>
          <a:off x="5030463" y="1210006"/>
          <a:ext cx="1153737" cy="11537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Members</a:t>
          </a:r>
        </a:p>
      </dsp:txBody>
      <dsp:txXfrm>
        <a:off x="5199424" y="1378967"/>
        <a:ext cx="815815" cy="815815"/>
      </dsp:txXfrm>
    </dsp:sp>
    <dsp:sp modelId="{4E779E79-27DB-48C2-9547-D3CF020EFF1F}">
      <dsp:nvSpPr>
        <dsp:cNvPr id="0" name=""/>
        <dsp:cNvSpPr/>
      </dsp:nvSpPr>
      <dsp:spPr>
        <a:xfrm>
          <a:off x="4394878" y="3166134"/>
          <a:ext cx="1153737" cy="11537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Identity</a:t>
          </a:r>
        </a:p>
      </dsp:txBody>
      <dsp:txXfrm>
        <a:off x="4563839" y="3335095"/>
        <a:ext cx="815815" cy="815815"/>
      </dsp:txXfrm>
    </dsp:sp>
    <dsp:sp modelId="{3D6F5757-739F-4851-B609-6290DF45AC74}">
      <dsp:nvSpPr>
        <dsp:cNvPr id="0" name=""/>
        <dsp:cNvSpPr/>
      </dsp:nvSpPr>
      <dsp:spPr>
        <a:xfrm>
          <a:off x="2338083" y="3166134"/>
          <a:ext cx="1153737" cy="11537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Community</a:t>
          </a:r>
        </a:p>
      </dsp:txBody>
      <dsp:txXfrm>
        <a:off x="2507044" y="3335095"/>
        <a:ext cx="815815" cy="815815"/>
      </dsp:txXfrm>
    </dsp:sp>
    <dsp:sp modelId="{0EB12A47-3A62-4A51-B3C1-E773AA547544}">
      <dsp:nvSpPr>
        <dsp:cNvPr id="0" name=""/>
        <dsp:cNvSpPr/>
      </dsp:nvSpPr>
      <dsp:spPr>
        <a:xfrm>
          <a:off x="1702498" y="1210006"/>
          <a:ext cx="1153737" cy="115373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Activities</a:t>
          </a:r>
        </a:p>
      </dsp:txBody>
      <dsp:txXfrm>
        <a:off x="1871459" y="1378967"/>
        <a:ext cx="815815" cy="8158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71CD-3B47-492C-8C55-30A7AC1A66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51CA74-E98A-4961-9408-8FC7E1D88E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621610-946B-4DE2-969B-F415D8000A6B}"/>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C6A8C92F-B1CB-4BAB-B197-9A6A9B26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1A2DD-45E8-4E8A-ACD4-F6D068E1E46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7165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D686-EA9C-46BB-9449-04B1D5A988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6CCAD4-DB6E-42C0-ACE2-353FA9F7F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08E5-121C-443F-A99D-EE7CCAFD0D3C}"/>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EA567418-30F7-4A8E-A15D-DCFB65552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AFD3E-5691-4467-9250-00FE421B6FA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0988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134C74-845E-4ADB-BCC4-3EF8DFAF15A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DED81D-EA70-4E04-ADCF-CA873C614E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0AFC-5404-4C4F-9BF3-BC5E898BAC19}"/>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F9733D4A-DAA7-40AF-AF0A-38879E7B7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08271-013E-4C48-81D3-58EFD35C5728}"/>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70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6326222" y="6240938"/>
            <a:ext cx="226981" cy="230828"/>
          </a:xfrm>
          <a:prstGeom prst="rect">
            <a:avLst/>
          </a:prstGeom>
        </p:spPr>
        <p:txBody>
          <a:bodyPr anchor="ctr"/>
          <a:lstStyle>
            <a:lvl1pPr algn="r">
              <a:defRPr sz="900"/>
            </a:lvl1pPr>
          </a:lstStyle>
          <a:p>
            <a:fld id="{B2DC25EE-239B-4C5F-AAD1-255A7D5F1EE2}" type="slidenum">
              <a:rPr lang="en-US" smtClean="0"/>
              <a:t>‹#›</a:t>
            </a:fld>
            <a:endParaRPr lang="en-US"/>
          </a:p>
        </p:txBody>
      </p:sp>
    </p:spTree>
    <p:extLst>
      <p:ext uri="{BB962C8B-B14F-4D97-AF65-F5344CB8AC3E}">
        <p14:creationId xmlns:p14="http://schemas.microsoft.com/office/powerpoint/2010/main" val="26584858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193-77BF-4E0F-BA28-273D74F16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23C81-D5C4-45EC-8E3F-E9F370E6D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C5253-B006-4904-8129-8C727148BA92}"/>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A5C3CADF-B115-4F40-9F9B-58FBC40F1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92575-2588-4D1C-A30E-3014FE947A5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5177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67B0C-3DCA-4085-9F77-FD26BE80618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452810F-B309-44D3-844F-ABDEE8D77E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D6AA0-716C-4A4A-97B1-DEFC2A0A6223}"/>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94409154-5F66-4813-9B85-BF575BC5C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180C8-D340-464B-85FC-14E2695BD46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1946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A8C2-D483-49F1-9937-72D1E52F8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27073-57C4-4DF4-83FF-8564D60B5B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D72BB-BAFF-48D2-B3CA-BD6D1130E34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E1B2-E15A-4C64-A1BF-1DA4E8E5F87F}"/>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6" name="Footer Placeholder 5">
            <a:extLst>
              <a:ext uri="{FF2B5EF4-FFF2-40B4-BE49-F238E27FC236}">
                <a16:creationId xmlns:a16="http://schemas.microsoft.com/office/drawing/2014/main" id="{51A6A58E-45FF-4F34-B2F7-56B27ED52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F08D6-C983-4ECA-BA69-0A919DD7138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311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B94A-A515-4B44-A4F8-7AF6CFB832B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24DF9-DE34-44D1-84D7-F880B2BA068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84E36-7B08-44EE-A3C3-C4FA468392E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21F000-9468-4312-B90D-FCC244399AC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0D11C5-02A2-417B-82F3-54C8EFC2AA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1A03B2-003B-46F2-AD32-0D3AEEB2F4F2}"/>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8" name="Footer Placeholder 7">
            <a:extLst>
              <a:ext uri="{FF2B5EF4-FFF2-40B4-BE49-F238E27FC236}">
                <a16:creationId xmlns:a16="http://schemas.microsoft.com/office/drawing/2014/main" id="{671A5DE0-7205-45A4-9987-CC03926E4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4B773D-D47C-4BF0-9933-497F9AF1BEC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043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0706-D74F-41E6-A59F-2DBE04498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C2AB63-90DA-43DB-8598-A51BAE09FFDD}"/>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4" name="Footer Placeholder 3">
            <a:extLst>
              <a:ext uri="{FF2B5EF4-FFF2-40B4-BE49-F238E27FC236}">
                <a16:creationId xmlns:a16="http://schemas.microsoft.com/office/drawing/2014/main" id="{D5E2F832-C104-4908-8276-2218CBD60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66BA7-6BD7-41F0-8DE1-6CB4A1387A1A}"/>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743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81B75-2029-4D6D-9DB3-CCFD6C107E4A}"/>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3" name="Footer Placeholder 2">
            <a:extLst>
              <a:ext uri="{FF2B5EF4-FFF2-40B4-BE49-F238E27FC236}">
                <a16:creationId xmlns:a16="http://schemas.microsoft.com/office/drawing/2014/main" id="{804F27F7-BE5B-4E5F-9DBF-24751565F6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05CA5C-4B5E-4D5D-A952-C1A7E2F7EF9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707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C7FA-2487-43C4-BF09-B257C06964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6992473-4433-47B0-ABC0-49292740ED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A2B8BC-60BD-4DCD-8C79-57B989D7E4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DA8647-B1BE-4ED6-8912-CB66499B3DFA}"/>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6" name="Footer Placeholder 5">
            <a:extLst>
              <a:ext uri="{FF2B5EF4-FFF2-40B4-BE49-F238E27FC236}">
                <a16:creationId xmlns:a16="http://schemas.microsoft.com/office/drawing/2014/main" id="{B3F3D49C-DE4D-4567-9DBB-A96E16DCB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13B94-59E9-45B0-87A7-095F4C37C9F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971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7DE9-279E-4CAE-9B7B-6E81D967E1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B729F4-A053-457B-A883-6F04DEB2479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166BBF6-F9CB-4B12-B180-A4BD3CCB50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4EE5AA-EFA2-4483-8A49-6350D0DF383A}"/>
              </a:ext>
            </a:extLst>
          </p:cNvPr>
          <p:cNvSpPr>
            <a:spLocks noGrp="1"/>
          </p:cNvSpPr>
          <p:nvPr>
            <p:ph type="dt" sz="half" idx="10"/>
          </p:nvPr>
        </p:nvSpPr>
        <p:spPr/>
        <p:txBody>
          <a:bodyPr/>
          <a:lstStyle/>
          <a:p>
            <a:fld id="{008AD499-3E46-43CD-B558-D4CB2B770E6A}" type="datetimeFigureOut">
              <a:rPr lang="en-US" smtClean="0"/>
              <a:t>11/17/2021</a:t>
            </a:fld>
            <a:endParaRPr lang="en-US"/>
          </a:p>
        </p:txBody>
      </p:sp>
      <p:sp>
        <p:nvSpPr>
          <p:cNvPr id="6" name="Footer Placeholder 5">
            <a:extLst>
              <a:ext uri="{FF2B5EF4-FFF2-40B4-BE49-F238E27FC236}">
                <a16:creationId xmlns:a16="http://schemas.microsoft.com/office/drawing/2014/main" id="{4B99133C-3CCE-40E3-9711-61FB06443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5457A-2B63-4796-A7B6-42230B6E478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6856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53243-D254-489B-A438-55BFAD95A5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6ECD76-78E0-4578-B1C2-99022E8BE0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03104-C22D-4D5F-8A64-0CCF58E0C2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8AD499-3E46-43CD-B558-D4CB2B770E6A}" type="datetimeFigureOut">
              <a:rPr lang="en-US" smtClean="0"/>
              <a:t>11/17/2021</a:t>
            </a:fld>
            <a:endParaRPr lang="en-US"/>
          </a:p>
        </p:txBody>
      </p:sp>
      <p:sp>
        <p:nvSpPr>
          <p:cNvPr id="5" name="Footer Placeholder 4">
            <a:extLst>
              <a:ext uri="{FF2B5EF4-FFF2-40B4-BE49-F238E27FC236}">
                <a16:creationId xmlns:a16="http://schemas.microsoft.com/office/drawing/2014/main" id="{A8903EDA-4732-4815-A2B1-EE2F92FC7D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4D62D-79B4-42CE-9F82-07E60AC0D8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9935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OI.jpg" descr="OI.jpg"/>
          <p:cNvPicPr>
            <a:picLocks noChangeAspect="1"/>
          </p:cNvPicPr>
          <p:nvPr/>
        </p:nvPicPr>
        <p:blipFill>
          <a:blip r:embed="rId2"/>
          <a:stretch>
            <a:fillRect/>
          </a:stretch>
        </p:blipFill>
        <p:spPr>
          <a:xfrm>
            <a:off x="165098" y="181022"/>
            <a:ext cx="8813804" cy="6035319"/>
          </a:xfrm>
          <a:prstGeom prst="rect">
            <a:avLst/>
          </a:prstGeom>
          <a:ln w="12700">
            <a:miter lim="400000"/>
          </a:ln>
        </p:spPr>
      </p:pic>
      <p:sp>
        <p:nvSpPr>
          <p:cNvPr id="121" name="Shape 113"/>
          <p:cNvSpPr txBox="1"/>
          <p:nvPr/>
        </p:nvSpPr>
        <p:spPr>
          <a:xfrm>
            <a:off x="895524" y="1693596"/>
            <a:ext cx="7215542" cy="915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ts val="6100"/>
              </a:lnSpc>
              <a:defRPr sz="6000">
                <a:solidFill>
                  <a:srgbClr val="FFFFFF"/>
                </a:solidFill>
                <a:latin typeface="+mj-lt"/>
                <a:ea typeface="+mj-ea"/>
                <a:cs typeface="+mj-cs"/>
                <a:sym typeface="Calibri"/>
              </a:defRPr>
            </a:lvl1pPr>
          </a:lstStyle>
          <a:p>
            <a:r>
              <a:rPr lang="en-US" dirty="0"/>
              <a:t>The Gift of Branding</a:t>
            </a:r>
            <a:endParaRPr dirty="0"/>
          </a:p>
        </p:txBody>
      </p:sp>
      <p:sp>
        <p:nvSpPr>
          <p:cNvPr id="2" name="TextBox 1">
            <a:extLst>
              <a:ext uri="{FF2B5EF4-FFF2-40B4-BE49-F238E27FC236}">
                <a16:creationId xmlns:a16="http://schemas.microsoft.com/office/drawing/2014/main" id="{59ABBB5C-F4E8-4362-ABA2-CFEC282150CD}"/>
              </a:ext>
            </a:extLst>
          </p:cNvPr>
          <p:cNvSpPr txBox="1"/>
          <p:nvPr/>
        </p:nvSpPr>
        <p:spPr>
          <a:xfrm>
            <a:off x="1032589" y="2873531"/>
            <a:ext cx="5436636"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j-lt"/>
                <a:ea typeface="+mn-ea"/>
                <a:cs typeface="+mn-cs"/>
                <a:sym typeface="Helvetica"/>
              </a:rPr>
              <a:t>Communications, Marketing &amp; Technology Committee</a:t>
            </a:r>
          </a:p>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bg1"/>
                </a:solidFill>
                <a:latin typeface="+mj-lt"/>
              </a:rPr>
              <a:t>Cheryl Brenn, Executive Director</a:t>
            </a:r>
          </a:p>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bg1"/>
                </a:solidFill>
                <a:latin typeface="+mj-lt"/>
                <a:sym typeface="Helvetica"/>
              </a:rPr>
              <a:t>cheryl.brenn@optimist.org</a:t>
            </a:r>
            <a:endParaRPr kumimoji="0" lang="en-US" sz="1800" b="0" i="0" u="none" strike="noStrike" cap="none" spc="0" normalizeH="0" baseline="0" dirty="0">
              <a:ln>
                <a:noFill/>
              </a:ln>
              <a:solidFill>
                <a:schemeClr val="bg1"/>
              </a:solidFill>
              <a:effectLst/>
              <a:uFillTx/>
              <a:latin typeface="+mj-lt"/>
              <a:ea typeface="+mn-ea"/>
              <a:cs typeface="+mn-cs"/>
              <a:sym typeface="Helvetic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Equity</a:t>
            </a:r>
          </a:p>
        </p:txBody>
      </p:sp>
      <p:sp>
        <p:nvSpPr>
          <p:cNvPr id="10" name="Content Placeholder 9">
            <a:extLst>
              <a:ext uri="{FF2B5EF4-FFF2-40B4-BE49-F238E27FC236}">
                <a16:creationId xmlns:a16="http://schemas.microsoft.com/office/drawing/2014/main" id="{E76FE301-3725-466B-92DD-F285074AE5D1}"/>
              </a:ext>
            </a:extLst>
          </p:cNvPr>
          <p:cNvSpPr>
            <a:spLocks noGrp="1"/>
          </p:cNvSpPr>
          <p:nvPr>
            <p:ph idx="1"/>
          </p:nvPr>
        </p:nvSpPr>
        <p:spPr>
          <a:xfrm>
            <a:off x="628650" y="2133599"/>
            <a:ext cx="7886700" cy="4043363"/>
          </a:xfrm>
        </p:spPr>
        <p:txBody>
          <a:bodyPr/>
          <a:lstStyle/>
          <a:p>
            <a:pPr marL="0" indent="0">
              <a:buNone/>
            </a:pPr>
            <a:r>
              <a:rPr lang="en-US" sz="4000" b="0" i="0" dirty="0">
                <a:solidFill>
                  <a:srgbClr val="0032A0"/>
                </a:solidFill>
                <a:effectLst/>
              </a:rPr>
              <a:t>The </a:t>
            </a:r>
            <a:r>
              <a:rPr lang="en-US" sz="4000" b="1" i="0" dirty="0">
                <a:solidFill>
                  <a:srgbClr val="0032A0"/>
                </a:solidFill>
                <a:effectLst/>
              </a:rPr>
              <a:t>value</a:t>
            </a:r>
            <a:r>
              <a:rPr lang="en-US" sz="4000" b="0" i="0" dirty="0">
                <a:solidFill>
                  <a:srgbClr val="0032A0"/>
                </a:solidFill>
                <a:effectLst/>
              </a:rPr>
              <a:t> that is derived from consumer </a:t>
            </a:r>
            <a:r>
              <a:rPr lang="en-US" sz="4000" b="1" i="0" dirty="0">
                <a:solidFill>
                  <a:srgbClr val="0032A0"/>
                </a:solidFill>
                <a:effectLst/>
              </a:rPr>
              <a:t>perception</a:t>
            </a:r>
            <a:r>
              <a:rPr lang="en-US" sz="4000" b="0" i="0" dirty="0">
                <a:solidFill>
                  <a:srgbClr val="0032A0"/>
                </a:solidFill>
                <a:effectLst/>
              </a:rPr>
              <a:t> of the brand name of a particular product or service, rather than from the product or service itself.</a:t>
            </a:r>
          </a:p>
          <a:p>
            <a:endParaRPr lang="en-US" dirty="0"/>
          </a:p>
        </p:txBody>
      </p:sp>
    </p:spTree>
    <p:extLst>
      <p:ext uri="{BB962C8B-B14F-4D97-AF65-F5344CB8AC3E}">
        <p14:creationId xmlns:p14="http://schemas.microsoft.com/office/powerpoint/2010/main" val="57004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Equity</a:t>
            </a:r>
          </a:p>
        </p:txBody>
      </p:sp>
      <p:pic>
        <p:nvPicPr>
          <p:cNvPr id="8" name="Content Placeholder 7" descr="A picture containing indoor, image&#10;&#10;Description automatically generated">
            <a:extLst>
              <a:ext uri="{FF2B5EF4-FFF2-40B4-BE49-F238E27FC236}">
                <a16:creationId xmlns:a16="http://schemas.microsoft.com/office/drawing/2014/main" id="{55C38C3C-BE7F-40E0-9DD6-0778E2575E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7522" y="1589963"/>
            <a:ext cx="7817827" cy="4865525"/>
          </a:xfrm>
        </p:spPr>
      </p:pic>
    </p:spTree>
    <p:extLst>
      <p:ext uri="{BB962C8B-B14F-4D97-AF65-F5344CB8AC3E}">
        <p14:creationId xmlns:p14="http://schemas.microsoft.com/office/powerpoint/2010/main" val="381260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Equity</a:t>
            </a:r>
          </a:p>
        </p:txBody>
      </p:sp>
      <p:pic>
        <p:nvPicPr>
          <p:cNvPr id="16" name="Content Placeholder 15" descr="Logo, company name&#10;&#10;Description automatically generated">
            <a:extLst>
              <a:ext uri="{FF2B5EF4-FFF2-40B4-BE49-F238E27FC236}">
                <a16:creationId xmlns:a16="http://schemas.microsoft.com/office/drawing/2014/main" id="{67D73B56-E719-43C9-9D1D-8FBFE551D14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0857" y="2017163"/>
            <a:ext cx="3886200" cy="3886200"/>
          </a:xfrm>
        </p:spPr>
      </p:pic>
      <p:pic>
        <p:nvPicPr>
          <p:cNvPr id="14" name="Content Placeholder 13" descr="Shape&#10;&#10;Description automatically generated with low confidence">
            <a:extLst>
              <a:ext uri="{FF2B5EF4-FFF2-40B4-BE49-F238E27FC236}">
                <a16:creationId xmlns:a16="http://schemas.microsoft.com/office/drawing/2014/main" id="{08CD63D6-A7DB-4824-9A7E-7FA2D3333E4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46943" y="2058194"/>
            <a:ext cx="3886200" cy="3886200"/>
          </a:xfrm>
        </p:spPr>
      </p:pic>
    </p:spTree>
    <p:extLst>
      <p:ext uri="{BB962C8B-B14F-4D97-AF65-F5344CB8AC3E}">
        <p14:creationId xmlns:p14="http://schemas.microsoft.com/office/powerpoint/2010/main" val="28828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Our most visible brand asset =</a:t>
            </a:r>
            <a:br>
              <a:rPr lang="en-US" sz="3600" b="1" dirty="0">
                <a:solidFill>
                  <a:srgbClr val="0032A0"/>
                </a:solidFill>
                <a:latin typeface="+mn-lt"/>
              </a:rPr>
            </a:br>
            <a:r>
              <a:rPr lang="en-US" sz="3600" b="1" dirty="0">
                <a:solidFill>
                  <a:srgbClr val="0032A0"/>
                </a:solidFill>
                <a:latin typeface="+mn-lt"/>
              </a:rPr>
              <a:t>Brand Identity</a:t>
            </a:r>
          </a:p>
        </p:txBody>
      </p:sp>
      <p:pic>
        <p:nvPicPr>
          <p:cNvPr id="7" name="Content Placeholder 6" descr="Logo&#10;&#10;Description automatically generated">
            <a:extLst>
              <a:ext uri="{FF2B5EF4-FFF2-40B4-BE49-F238E27FC236}">
                <a16:creationId xmlns:a16="http://schemas.microsoft.com/office/drawing/2014/main" id="{87F11D6F-B6DC-42DC-9F57-A659D9BC63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814" y="2795955"/>
            <a:ext cx="7304372" cy="1899138"/>
          </a:xfrm>
        </p:spPr>
      </p:pic>
      <p:grpSp>
        <p:nvGrpSpPr>
          <p:cNvPr id="11" name="Group 10">
            <a:extLst>
              <a:ext uri="{FF2B5EF4-FFF2-40B4-BE49-F238E27FC236}">
                <a16:creationId xmlns:a16="http://schemas.microsoft.com/office/drawing/2014/main" id="{CF265370-201C-49C5-9720-6CF789F10B67}"/>
              </a:ext>
            </a:extLst>
          </p:cNvPr>
          <p:cNvGrpSpPr/>
          <p:nvPr/>
        </p:nvGrpSpPr>
        <p:grpSpPr>
          <a:xfrm>
            <a:off x="521677" y="2180465"/>
            <a:ext cx="8200292" cy="2945451"/>
            <a:chOff x="521677" y="2180465"/>
            <a:chExt cx="8200292" cy="2945451"/>
          </a:xfrm>
        </p:grpSpPr>
        <p:sp>
          <p:nvSpPr>
            <p:cNvPr id="9" name="Rectangle 8">
              <a:extLst>
                <a:ext uri="{FF2B5EF4-FFF2-40B4-BE49-F238E27FC236}">
                  <a16:creationId xmlns:a16="http://schemas.microsoft.com/office/drawing/2014/main" id="{598939C2-62B7-43C8-B2F5-5D772272B64E}"/>
                </a:ext>
              </a:extLst>
            </p:cNvPr>
            <p:cNvSpPr/>
            <p:nvPr/>
          </p:nvSpPr>
          <p:spPr>
            <a:xfrm>
              <a:off x="521677" y="2365131"/>
              <a:ext cx="8200292" cy="2760785"/>
            </a:xfrm>
            <a:prstGeom prst="rect">
              <a:avLst/>
            </a:prstGeom>
            <a:noFill/>
            <a:ln w="38100">
              <a:solidFill>
                <a:srgbClr val="877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098195-DBB3-4650-97B5-70FF9D7454D4}"/>
                </a:ext>
              </a:extLst>
            </p:cNvPr>
            <p:cNvSpPr txBox="1"/>
            <p:nvPr/>
          </p:nvSpPr>
          <p:spPr>
            <a:xfrm>
              <a:off x="3959469" y="2180465"/>
              <a:ext cx="1324708" cy="369332"/>
            </a:xfrm>
            <a:prstGeom prst="rect">
              <a:avLst/>
            </a:prstGeom>
            <a:solidFill>
              <a:srgbClr val="87714D"/>
            </a:solidFill>
            <a:ln>
              <a:solidFill>
                <a:srgbClr val="87714D"/>
              </a:solidFill>
            </a:ln>
          </p:spPr>
          <p:txBody>
            <a:bodyPr wrap="square" rtlCol="0">
              <a:spAutoFit/>
            </a:bodyPr>
            <a:lstStyle/>
            <a:p>
              <a:pPr algn="ctr"/>
              <a:r>
                <a:rPr lang="en-US" dirty="0">
                  <a:solidFill>
                    <a:schemeClr val="bg1"/>
                  </a:solidFill>
                </a:rPr>
                <a:t>LOGO</a:t>
              </a:r>
            </a:p>
          </p:txBody>
        </p:sp>
      </p:grpSp>
      <p:grpSp>
        <p:nvGrpSpPr>
          <p:cNvPr id="15" name="Group 14">
            <a:extLst>
              <a:ext uri="{FF2B5EF4-FFF2-40B4-BE49-F238E27FC236}">
                <a16:creationId xmlns:a16="http://schemas.microsoft.com/office/drawing/2014/main" id="{C7C0C783-F56D-40D2-9479-13E5ED109BDD}"/>
              </a:ext>
            </a:extLst>
          </p:cNvPr>
          <p:cNvGrpSpPr/>
          <p:nvPr/>
        </p:nvGrpSpPr>
        <p:grpSpPr>
          <a:xfrm>
            <a:off x="797170" y="2374285"/>
            <a:ext cx="2133600" cy="2406553"/>
            <a:chOff x="803032" y="2374285"/>
            <a:chExt cx="2133600" cy="2406553"/>
          </a:xfrm>
        </p:grpSpPr>
        <p:sp>
          <p:nvSpPr>
            <p:cNvPr id="13" name="Rectangle 12">
              <a:extLst>
                <a:ext uri="{FF2B5EF4-FFF2-40B4-BE49-F238E27FC236}">
                  <a16:creationId xmlns:a16="http://schemas.microsoft.com/office/drawing/2014/main" id="{2FE4595B-7A18-432C-822A-17794799502A}"/>
                </a:ext>
              </a:extLst>
            </p:cNvPr>
            <p:cNvSpPr/>
            <p:nvPr/>
          </p:nvSpPr>
          <p:spPr>
            <a:xfrm>
              <a:off x="803032" y="2549797"/>
              <a:ext cx="2133600" cy="2231041"/>
            </a:xfrm>
            <a:prstGeom prst="rect">
              <a:avLst/>
            </a:prstGeom>
            <a:noFill/>
            <a:ln w="38100">
              <a:solidFill>
                <a:srgbClr val="00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948691C-228B-4B8F-BD47-2FB94AABBAA4}"/>
                </a:ext>
              </a:extLst>
            </p:cNvPr>
            <p:cNvSpPr txBox="1"/>
            <p:nvPr/>
          </p:nvSpPr>
          <p:spPr>
            <a:xfrm>
              <a:off x="1382170" y="2374285"/>
              <a:ext cx="975323" cy="369332"/>
            </a:xfrm>
            <a:prstGeom prst="rect">
              <a:avLst/>
            </a:prstGeom>
            <a:solidFill>
              <a:srgbClr val="0032A0"/>
            </a:solidFill>
            <a:ln>
              <a:solidFill>
                <a:srgbClr val="0032A0"/>
              </a:solidFill>
            </a:ln>
          </p:spPr>
          <p:txBody>
            <a:bodyPr wrap="square" rtlCol="0">
              <a:spAutoFit/>
            </a:bodyPr>
            <a:lstStyle/>
            <a:p>
              <a:pPr algn="ctr"/>
              <a:r>
                <a:rPr lang="en-US" dirty="0">
                  <a:solidFill>
                    <a:schemeClr val="bg1"/>
                  </a:solidFill>
                </a:rPr>
                <a:t>ICON</a:t>
              </a:r>
            </a:p>
          </p:txBody>
        </p:sp>
      </p:grpSp>
      <p:grpSp>
        <p:nvGrpSpPr>
          <p:cNvPr id="20" name="Group 19">
            <a:extLst>
              <a:ext uri="{FF2B5EF4-FFF2-40B4-BE49-F238E27FC236}">
                <a16:creationId xmlns:a16="http://schemas.microsoft.com/office/drawing/2014/main" id="{C6EBFB41-C7E6-4A57-9124-82D3F60CCDEC}"/>
              </a:ext>
            </a:extLst>
          </p:cNvPr>
          <p:cNvGrpSpPr/>
          <p:nvPr/>
        </p:nvGrpSpPr>
        <p:grpSpPr>
          <a:xfrm>
            <a:off x="1951893" y="4056185"/>
            <a:ext cx="2708030" cy="1822993"/>
            <a:chOff x="1951893" y="4056185"/>
            <a:chExt cx="2708030" cy="1822993"/>
          </a:xfrm>
        </p:grpSpPr>
        <p:sp>
          <p:nvSpPr>
            <p:cNvPr id="5" name="TextBox 4">
              <a:extLst>
                <a:ext uri="{FF2B5EF4-FFF2-40B4-BE49-F238E27FC236}">
                  <a16:creationId xmlns:a16="http://schemas.microsoft.com/office/drawing/2014/main" id="{EF406100-6E27-47A8-BCC5-5F87FA9C03EE}"/>
                </a:ext>
              </a:extLst>
            </p:cNvPr>
            <p:cNvSpPr txBox="1"/>
            <p:nvPr/>
          </p:nvSpPr>
          <p:spPr>
            <a:xfrm>
              <a:off x="3710354" y="5509846"/>
              <a:ext cx="949569" cy="369332"/>
            </a:xfrm>
            <a:prstGeom prst="rect">
              <a:avLst/>
            </a:prstGeom>
            <a:solidFill>
              <a:schemeClr val="tx1"/>
            </a:solidFill>
            <a:ln>
              <a:solidFill>
                <a:schemeClr val="tx1"/>
              </a:solidFill>
            </a:ln>
          </p:spPr>
          <p:txBody>
            <a:bodyPr wrap="square" rtlCol="0">
              <a:spAutoFit/>
            </a:bodyPr>
            <a:lstStyle/>
            <a:p>
              <a:r>
                <a:rPr lang="en-US" dirty="0">
                  <a:solidFill>
                    <a:schemeClr val="bg1"/>
                  </a:solidFill>
                </a:rPr>
                <a:t>COLORS</a:t>
              </a:r>
            </a:p>
          </p:txBody>
        </p:sp>
        <p:cxnSp>
          <p:nvCxnSpPr>
            <p:cNvPr id="8" name="Straight Arrow Connector 7">
              <a:extLst>
                <a:ext uri="{FF2B5EF4-FFF2-40B4-BE49-F238E27FC236}">
                  <a16:creationId xmlns:a16="http://schemas.microsoft.com/office/drawing/2014/main" id="{FCF5C76F-96FA-4B09-9038-894B561FAB7E}"/>
                </a:ext>
              </a:extLst>
            </p:cNvPr>
            <p:cNvCxnSpPr>
              <a:cxnSpLocks/>
              <a:stCxn id="5" idx="0"/>
            </p:cNvCxnSpPr>
            <p:nvPr/>
          </p:nvCxnSpPr>
          <p:spPr>
            <a:xfrm flipH="1" flipV="1">
              <a:off x="3634154" y="4056185"/>
              <a:ext cx="550985" cy="14536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1DE91C7-7967-412B-89E7-8A3F6F3B6486}"/>
                </a:ext>
              </a:extLst>
            </p:cNvPr>
            <p:cNvCxnSpPr>
              <a:cxnSpLocks/>
            </p:cNvCxnSpPr>
            <p:nvPr/>
          </p:nvCxnSpPr>
          <p:spPr>
            <a:xfrm flipH="1" flipV="1">
              <a:off x="1951893" y="4214421"/>
              <a:ext cx="1799492" cy="13423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243C31-B7A7-4615-A25E-E36C78C25130}"/>
                </a:ext>
              </a:extLst>
            </p:cNvPr>
            <p:cNvCxnSpPr>
              <a:cxnSpLocks/>
            </p:cNvCxnSpPr>
            <p:nvPr/>
          </p:nvCxnSpPr>
          <p:spPr>
            <a:xfrm flipH="1" flipV="1">
              <a:off x="2406162" y="4058743"/>
              <a:ext cx="1467867" cy="14979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66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Assets </a:t>
            </a:r>
          </a:p>
        </p:txBody>
      </p:sp>
      <p:pic>
        <p:nvPicPr>
          <p:cNvPr id="8" name="Content Placeholder 7" descr="Table&#10;&#10;Description automatically generated">
            <a:extLst>
              <a:ext uri="{FF2B5EF4-FFF2-40B4-BE49-F238E27FC236}">
                <a16:creationId xmlns:a16="http://schemas.microsoft.com/office/drawing/2014/main" id="{161CA640-A432-45EB-ACB4-82F55DB3F3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964" y="2755279"/>
            <a:ext cx="7169624" cy="2537691"/>
          </a:xfrm>
        </p:spPr>
      </p:pic>
    </p:spTree>
    <p:extLst>
      <p:ext uri="{BB962C8B-B14F-4D97-AF65-F5344CB8AC3E}">
        <p14:creationId xmlns:p14="http://schemas.microsoft.com/office/powerpoint/2010/main" val="28349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Assets </a:t>
            </a:r>
          </a:p>
        </p:txBody>
      </p:sp>
      <p:pic>
        <p:nvPicPr>
          <p:cNvPr id="12" name="Content Placeholder 11" descr="Chart, treemap chart&#10;&#10;Description automatically generated">
            <a:extLst>
              <a:ext uri="{FF2B5EF4-FFF2-40B4-BE49-F238E27FC236}">
                <a16:creationId xmlns:a16="http://schemas.microsoft.com/office/drawing/2014/main" id="{88E19409-14A1-4EB0-8183-20797A8AA7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406495"/>
            <a:ext cx="2296258" cy="4672978"/>
          </a:xfrm>
        </p:spPr>
      </p:pic>
      <p:pic>
        <p:nvPicPr>
          <p:cNvPr id="14" name="Picture 13" descr="Chart, treemap chart&#10;&#10;Description automatically generated">
            <a:extLst>
              <a:ext uri="{FF2B5EF4-FFF2-40B4-BE49-F238E27FC236}">
                <a16:creationId xmlns:a16="http://schemas.microsoft.com/office/drawing/2014/main" id="{8D9B6991-7572-4C9F-8391-EB7A25B46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396" y="1405191"/>
            <a:ext cx="2157281" cy="4728711"/>
          </a:xfrm>
          <a:prstGeom prst="rect">
            <a:avLst/>
          </a:prstGeom>
        </p:spPr>
      </p:pic>
      <p:pic>
        <p:nvPicPr>
          <p:cNvPr id="16" name="Picture 15" descr="A picture containing text, person, screenshot&#10;&#10;Description automatically generated">
            <a:extLst>
              <a:ext uri="{FF2B5EF4-FFF2-40B4-BE49-F238E27FC236}">
                <a16:creationId xmlns:a16="http://schemas.microsoft.com/office/drawing/2014/main" id="{9B04B119-D254-43C9-958E-FB774E3BC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647" y="1469523"/>
            <a:ext cx="2638224" cy="4609949"/>
          </a:xfrm>
          <a:prstGeom prst="rect">
            <a:avLst/>
          </a:prstGeom>
        </p:spPr>
      </p:pic>
      <p:sp>
        <p:nvSpPr>
          <p:cNvPr id="17" name="TextBox 16">
            <a:extLst>
              <a:ext uri="{FF2B5EF4-FFF2-40B4-BE49-F238E27FC236}">
                <a16:creationId xmlns:a16="http://schemas.microsoft.com/office/drawing/2014/main" id="{7D67AEEC-FA36-41E6-973B-69F48171526C}"/>
              </a:ext>
            </a:extLst>
          </p:cNvPr>
          <p:cNvSpPr txBox="1"/>
          <p:nvPr/>
        </p:nvSpPr>
        <p:spPr>
          <a:xfrm>
            <a:off x="710129" y="6283569"/>
            <a:ext cx="2179609" cy="369277"/>
          </a:xfrm>
          <a:prstGeom prst="rect">
            <a:avLst/>
          </a:prstGeom>
          <a:noFill/>
        </p:spPr>
        <p:txBody>
          <a:bodyPr wrap="square" rtlCol="0">
            <a:spAutoFit/>
          </a:bodyPr>
          <a:lstStyle/>
          <a:p>
            <a:r>
              <a:rPr lang="en-US" dirty="0"/>
              <a:t>Primary Color Pallet</a:t>
            </a:r>
          </a:p>
        </p:txBody>
      </p:sp>
      <p:sp>
        <p:nvSpPr>
          <p:cNvPr id="18" name="TextBox 17">
            <a:extLst>
              <a:ext uri="{FF2B5EF4-FFF2-40B4-BE49-F238E27FC236}">
                <a16:creationId xmlns:a16="http://schemas.microsoft.com/office/drawing/2014/main" id="{E78BAD7E-3CA4-42BA-9647-A9E0E55A5477}"/>
              </a:ext>
            </a:extLst>
          </p:cNvPr>
          <p:cNvSpPr txBox="1"/>
          <p:nvPr/>
        </p:nvSpPr>
        <p:spPr>
          <a:xfrm>
            <a:off x="3317396" y="6283568"/>
            <a:ext cx="2385881" cy="369332"/>
          </a:xfrm>
          <a:prstGeom prst="rect">
            <a:avLst/>
          </a:prstGeom>
          <a:noFill/>
        </p:spPr>
        <p:txBody>
          <a:bodyPr wrap="square" rtlCol="0">
            <a:spAutoFit/>
          </a:bodyPr>
          <a:lstStyle/>
          <a:p>
            <a:r>
              <a:rPr lang="en-US" dirty="0"/>
              <a:t>Secondary Color Pallet</a:t>
            </a:r>
          </a:p>
        </p:txBody>
      </p:sp>
      <p:sp>
        <p:nvSpPr>
          <p:cNvPr id="19" name="TextBox 18">
            <a:extLst>
              <a:ext uri="{FF2B5EF4-FFF2-40B4-BE49-F238E27FC236}">
                <a16:creationId xmlns:a16="http://schemas.microsoft.com/office/drawing/2014/main" id="{0B027B40-D805-49E1-8F4E-8494F7D0A537}"/>
              </a:ext>
            </a:extLst>
          </p:cNvPr>
          <p:cNvSpPr txBox="1"/>
          <p:nvPr/>
        </p:nvSpPr>
        <p:spPr>
          <a:xfrm>
            <a:off x="5837857" y="6283567"/>
            <a:ext cx="2179609" cy="369277"/>
          </a:xfrm>
          <a:prstGeom prst="rect">
            <a:avLst/>
          </a:prstGeom>
          <a:noFill/>
        </p:spPr>
        <p:txBody>
          <a:bodyPr wrap="square" rtlCol="0">
            <a:spAutoFit/>
          </a:bodyPr>
          <a:lstStyle/>
          <a:p>
            <a:r>
              <a:rPr lang="en-US" dirty="0"/>
              <a:t>Primary Font Family</a:t>
            </a:r>
          </a:p>
        </p:txBody>
      </p:sp>
    </p:spTree>
    <p:extLst>
      <p:ext uri="{BB962C8B-B14F-4D97-AF65-F5344CB8AC3E}">
        <p14:creationId xmlns:p14="http://schemas.microsoft.com/office/powerpoint/2010/main" val="79420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Assets </a:t>
            </a:r>
          </a:p>
        </p:txBody>
      </p:sp>
      <p:pic>
        <p:nvPicPr>
          <p:cNvPr id="8" name="Picture 7" descr="Logo, company name&#10;&#10;Description automatically generated">
            <a:extLst>
              <a:ext uri="{FF2B5EF4-FFF2-40B4-BE49-F238E27FC236}">
                <a16:creationId xmlns:a16="http://schemas.microsoft.com/office/drawing/2014/main" id="{D7F690E4-3133-49E3-9BD1-07493E021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49738"/>
            <a:ext cx="4047954" cy="1369308"/>
          </a:xfrm>
          <a:prstGeom prst="rect">
            <a:avLst/>
          </a:prstGeom>
        </p:spPr>
      </p:pic>
      <p:pic>
        <p:nvPicPr>
          <p:cNvPr id="14" name="Picture 13" descr="Logo, company name&#10;&#10;Description automatically generated">
            <a:extLst>
              <a:ext uri="{FF2B5EF4-FFF2-40B4-BE49-F238E27FC236}">
                <a16:creationId xmlns:a16="http://schemas.microsoft.com/office/drawing/2014/main" id="{AE64F6F6-2CFE-4251-B2CE-F63E4D708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617" y="3347661"/>
            <a:ext cx="5920706" cy="3015686"/>
          </a:xfrm>
          <a:prstGeom prst="rect">
            <a:avLst/>
          </a:prstGeom>
        </p:spPr>
      </p:pic>
    </p:spTree>
    <p:extLst>
      <p:ext uri="{BB962C8B-B14F-4D97-AF65-F5344CB8AC3E}">
        <p14:creationId xmlns:p14="http://schemas.microsoft.com/office/powerpoint/2010/main" val="427272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Identity</a:t>
            </a:r>
          </a:p>
        </p:txBody>
      </p:sp>
      <p:grpSp>
        <p:nvGrpSpPr>
          <p:cNvPr id="10" name="Group 9">
            <a:extLst>
              <a:ext uri="{FF2B5EF4-FFF2-40B4-BE49-F238E27FC236}">
                <a16:creationId xmlns:a16="http://schemas.microsoft.com/office/drawing/2014/main" id="{DBA08FBB-DBF3-4127-9F34-BB12B7EED03D}"/>
              </a:ext>
            </a:extLst>
          </p:cNvPr>
          <p:cNvGrpSpPr/>
          <p:nvPr/>
        </p:nvGrpSpPr>
        <p:grpSpPr>
          <a:xfrm>
            <a:off x="855785" y="2702193"/>
            <a:ext cx="8721969" cy="1030262"/>
            <a:chOff x="732693" y="1887415"/>
            <a:chExt cx="8721969" cy="1030262"/>
          </a:xfrm>
        </p:grpSpPr>
        <p:sp>
          <p:nvSpPr>
            <p:cNvPr id="6" name="TextBox 5">
              <a:extLst>
                <a:ext uri="{FF2B5EF4-FFF2-40B4-BE49-F238E27FC236}">
                  <a16:creationId xmlns:a16="http://schemas.microsoft.com/office/drawing/2014/main" id="{572304BD-B5D0-46D3-8B3A-F7DC66510635}"/>
                </a:ext>
              </a:extLst>
            </p:cNvPr>
            <p:cNvSpPr txBox="1"/>
            <p:nvPr/>
          </p:nvSpPr>
          <p:spPr>
            <a:xfrm>
              <a:off x="732693" y="1887415"/>
              <a:ext cx="4255477" cy="923330"/>
            </a:xfrm>
            <a:prstGeom prst="rect">
              <a:avLst/>
            </a:prstGeom>
            <a:noFill/>
          </p:spPr>
          <p:txBody>
            <a:bodyPr wrap="square" rtlCol="0">
              <a:spAutoFit/>
            </a:bodyPr>
            <a:lstStyle/>
            <a:p>
              <a:r>
                <a:rPr lang="en-US" sz="5400" dirty="0">
                  <a:solidFill>
                    <a:schemeClr val="accent2">
                      <a:lumMod val="50000"/>
                    </a:schemeClr>
                  </a:solidFill>
                  <a:latin typeface="Algerian" panose="04020705040A02060702" pitchFamily="82" charset="0"/>
                </a:rPr>
                <a:t>Optimist</a:t>
              </a:r>
            </a:p>
          </p:txBody>
        </p:sp>
        <p:sp>
          <p:nvSpPr>
            <p:cNvPr id="7" name="TextBox 6">
              <a:extLst>
                <a:ext uri="{FF2B5EF4-FFF2-40B4-BE49-F238E27FC236}">
                  <a16:creationId xmlns:a16="http://schemas.microsoft.com/office/drawing/2014/main" id="{CA127BDE-E359-4BB3-A986-60284AF6A96C}"/>
                </a:ext>
              </a:extLst>
            </p:cNvPr>
            <p:cNvSpPr txBox="1"/>
            <p:nvPr/>
          </p:nvSpPr>
          <p:spPr>
            <a:xfrm>
              <a:off x="1922585" y="2548345"/>
              <a:ext cx="3581400" cy="369332"/>
            </a:xfrm>
            <a:prstGeom prst="rect">
              <a:avLst/>
            </a:prstGeom>
            <a:noFill/>
          </p:spPr>
          <p:txBody>
            <a:bodyPr wrap="square" rtlCol="0">
              <a:spAutoFit/>
            </a:bodyPr>
            <a:lstStyle/>
            <a:p>
              <a:r>
                <a:rPr lang="en-US" dirty="0">
                  <a:solidFill>
                    <a:schemeClr val="accent2">
                      <a:lumMod val="50000"/>
                    </a:schemeClr>
                  </a:solidFill>
                  <a:latin typeface="Algerian" panose="04020705040A02060702" pitchFamily="82" charset="0"/>
                </a:rPr>
                <a:t>international</a:t>
              </a:r>
            </a:p>
          </p:txBody>
        </p:sp>
        <p:sp>
          <p:nvSpPr>
            <p:cNvPr id="23" name="TextBox 22">
              <a:extLst>
                <a:ext uri="{FF2B5EF4-FFF2-40B4-BE49-F238E27FC236}">
                  <a16:creationId xmlns:a16="http://schemas.microsoft.com/office/drawing/2014/main" id="{44D46317-5621-4D18-9C95-287954082FB4}"/>
                </a:ext>
              </a:extLst>
            </p:cNvPr>
            <p:cNvSpPr txBox="1"/>
            <p:nvPr/>
          </p:nvSpPr>
          <p:spPr>
            <a:xfrm>
              <a:off x="4683370" y="1887415"/>
              <a:ext cx="4255477" cy="923330"/>
            </a:xfrm>
            <a:prstGeom prst="rect">
              <a:avLst/>
            </a:prstGeom>
            <a:noFill/>
          </p:spPr>
          <p:txBody>
            <a:bodyPr wrap="square" rtlCol="0">
              <a:spAutoFit/>
            </a:bodyPr>
            <a:lstStyle/>
            <a:p>
              <a:r>
                <a:rPr lang="en-US" sz="5400" dirty="0">
                  <a:solidFill>
                    <a:srgbClr val="660066"/>
                  </a:solidFill>
                  <a:latin typeface="Blackadder ITC" panose="04020505051007020D02" pitchFamily="82" charset="0"/>
                </a:rPr>
                <a:t>Optimist</a:t>
              </a:r>
            </a:p>
          </p:txBody>
        </p:sp>
        <p:sp>
          <p:nvSpPr>
            <p:cNvPr id="24" name="TextBox 23">
              <a:extLst>
                <a:ext uri="{FF2B5EF4-FFF2-40B4-BE49-F238E27FC236}">
                  <a16:creationId xmlns:a16="http://schemas.microsoft.com/office/drawing/2014/main" id="{08B4AF74-2EE8-4354-B5C3-657DA4F276C8}"/>
                </a:ext>
              </a:extLst>
            </p:cNvPr>
            <p:cNvSpPr txBox="1"/>
            <p:nvPr/>
          </p:nvSpPr>
          <p:spPr>
            <a:xfrm>
              <a:off x="5873262" y="2548345"/>
              <a:ext cx="3581400" cy="369332"/>
            </a:xfrm>
            <a:prstGeom prst="rect">
              <a:avLst/>
            </a:prstGeom>
            <a:noFill/>
          </p:spPr>
          <p:txBody>
            <a:bodyPr wrap="square" rtlCol="0">
              <a:spAutoFit/>
            </a:bodyPr>
            <a:lstStyle/>
            <a:p>
              <a:r>
                <a:rPr lang="en-US" dirty="0">
                  <a:solidFill>
                    <a:srgbClr val="660066"/>
                  </a:solidFill>
                  <a:latin typeface="Blackadder ITC" panose="04020505051007020D02" pitchFamily="82" charset="0"/>
                </a:rPr>
                <a:t>International</a:t>
              </a:r>
            </a:p>
          </p:txBody>
        </p:sp>
      </p:grpSp>
      <p:grpSp>
        <p:nvGrpSpPr>
          <p:cNvPr id="11" name="Group 10">
            <a:extLst>
              <a:ext uri="{FF2B5EF4-FFF2-40B4-BE49-F238E27FC236}">
                <a16:creationId xmlns:a16="http://schemas.microsoft.com/office/drawing/2014/main" id="{D582468C-7BD3-42A4-A70D-2A5E9366C9D3}"/>
              </a:ext>
            </a:extLst>
          </p:cNvPr>
          <p:cNvGrpSpPr/>
          <p:nvPr/>
        </p:nvGrpSpPr>
        <p:grpSpPr>
          <a:xfrm>
            <a:off x="931984" y="4021514"/>
            <a:ext cx="8645770" cy="1039081"/>
            <a:chOff x="808892" y="3206736"/>
            <a:chExt cx="8645770" cy="1039081"/>
          </a:xfrm>
        </p:grpSpPr>
        <p:sp>
          <p:nvSpPr>
            <p:cNvPr id="15" name="TextBox 14">
              <a:extLst>
                <a:ext uri="{FF2B5EF4-FFF2-40B4-BE49-F238E27FC236}">
                  <a16:creationId xmlns:a16="http://schemas.microsoft.com/office/drawing/2014/main" id="{F7FD28CE-2D89-4B06-BBE4-F00D549CA0BF}"/>
                </a:ext>
              </a:extLst>
            </p:cNvPr>
            <p:cNvSpPr txBox="1"/>
            <p:nvPr/>
          </p:nvSpPr>
          <p:spPr>
            <a:xfrm>
              <a:off x="808892" y="3206736"/>
              <a:ext cx="4255477" cy="923330"/>
            </a:xfrm>
            <a:prstGeom prst="rect">
              <a:avLst/>
            </a:prstGeom>
            <a:noFill/>
          </p:spPr>
          <p:txBody>
            <a:bodyPr wrap="square" rtlCol="0">
              <a:spAutoFit/>
            </a:bodyPr>
            <a:lstStyle/>
            <a:p>
              <a:r>
                <a:rPr lang="en-US" sz="5400" dirty="0">
                  <a:solidFill>
                    <a:srgbClr val="FF0000"/>
                  </a:solidFill>
                  <a:latin typeface="Bauhaus 93" panose="04030905020B02020C02" pitchFamily="82" charset="0"/>
                </a:rPr>
                <a:t>Optimist</a:t>
              </a:r>
            </a:p>
          </p:txBody>
        </p:sp>
        <p:sp>
          <p:nvSpPr>
            <p:cNvPr id="20" name="TextBox 19">
              <a:extLst>
                <a:ext uri="{FF2B5EF4-FFF2-40B4-BE49-F238E27FC236}">
                  <a16:creationId xmlns:a16="http://schemas.microsoft.com/office/drawing/2014/main" id="{7CFC2E2A-90AD-4474-BA91-0BB1ED202711}"/>
                </a:ext>
              </a:extLst>
            </p:cNvPr>
            <p:cNvSpPr txBox="1"/>
            <p:nvPr/>
          </p:nvSpPr>
          <p:spPr>
            <a:xfrm>
              <a:off x="1998784" y="3867666"/>
              <a:ext cx="3581400" cy="369332"/>
            </a:xfrm>
            <a:prstGeom prst="rect">
              <a:avLst/>
            </a:prstGeom>
            <a:noFill/>
          </p:spPr>
          <p:txBody>
            <a:bodyPr wrap="square" rtlCol="0">
              <a:spAutoFit/>
            </a:bodyPr>
            <a:lstStyle/>
            <a:p>
              <a:r>
                <a:rPr lang="en-US" dirty="0">
                  <a:solidFill>
                    <a:srgbClr val="FF0000"/>
                  </a:solidFill>
                  <a:latin typeface="Bauhaus 93" panose="04030905020B02020C02" pitchFamily="82" charset="0"/>
                </a:rPr>
                <a:t>International</a:t>
              </a:r>
            </a:p>
          </p:txBody>
        </p:sp>
        <p:sp>
          <p:nvSpPr>
            <p:cNvPr id="25" name="TextBox 24">
              <a:extLst>
                <a:ext uri="{FF2B5EF4-FFF2-40B4-BE49-F238E27FC236}">
                  <a16:creationId xmlns:a16="http://schemas.microsoft.com/office/drawing/2014/main" id="{27088A76-9572-4B52-B592-0D8B6F84209C}"/>
                </a:ext>
              </a:extLst>
            </p:cNvPr>
            <p:cNvSpPr txBox="1"/>
            <p:nvPr/>
          </p:nvSpPr>
          <p:spPr>
            <a:xfrm>
              <a:off x="4683370" y="3215555"/>
              <a:ext cx="4255477" cy="923330"/>
            </a:xfrm>
            <a:prstGeom prst="rect">
              <a:avLst/>
            </a:prstGeom>
            <a:noFill/>
          </p:spPr>
          <p:txBody>
            <a:bodyPr wrap="square" rtlCol="0">
              <a:spAutoFit/>
            </a:bodyPr>
            <a:lstStyle/>
            <a:p>
              <a:r>
                <a:rPr lang="en-US" sz="5400" dirty="0">
                  <a:solidFill>
                    <a:srgbClr val="663300"/>
                  </a:solidFill>
                  <a:latin typeface="Times New Roman" panose="02020603050405020304" pitchFamily="18" charset="0"/>
                  <a:cs typeface="Times New Roman" panose="02020603050405020304" pitchFamily="18" charset="0"/>
                </a:rPr>
                <a:t>Optimist</a:t>
              </a:r>
            </a:p>
          </p:txBody>
        </p:sp>
        <p:sp>
          <p:nvSpPr>
            <p:cNvPr id="26" name="TextBox 25">
              <a:extLst>
                <a:ext uri="{FF2B5EF4-FFF2-40B4-BE49-F238E27FC236}">
                  <a16:creationId xmlns:a16="http://schemas.microsoft.com/office/drawing/2014/main" id="{B3F152CD-9DE0-463C-A517-BA038BB47C29}"/>
                </a:ext>
              </a:extLst>
            </p:cNvPr>
            <p:cNvSpPr txBox="1"/>
            <p:nvPr/>
          </p:nvSpPr>
          <p:spPr>
            <a:xfrm>
              <a:off x="5873262" y="3876485"/>
              <a:ext cx="3581400" cy="369332"/>
            </a:xfrm>
            <a:prstGeom prst="rect">
              <a:avLst/>
            </a:prstGeom>
            <a:noFill/>
          </p:spPr>
          <p:txBody>
            <a:bodyPr wrap="square" rtlCol="0">
              <a:spAutoFit/>
            </a:bodyPr>
            <a:lstStyle/>
            <a:p>
              <a:r>
                <a:rPr lang="en-US" dirty="0">
                  <a:solidFill>
                    <a:srgbClr val="663300"/>
                  </a:solidFill>
                  <a:latin typeface="Times New Roman" panose="02020603050405020304" pitchFamily="18" charset="0"/>
                  <a:cs typeface="Times New Roman" panose="02020603050405020304" pitchFamily="18" charset="0"/>
                </a:rPr>
                <a:t>International</a:t>
              </a:r>
            </a:p>
          </p:txBody>
        </p:sp>
      </p:grpSp>
      <p:grpSp>
        <p:nvGrpSpPr>
          <p:cNvPr id="29" name="Group 28">
            <a:extLst>
              <a:ext uri="{FF2B5EF4-FFF2-40B4-BE49-F238E27FC236}">
                <a16:creationId xmlns:a16="http://schemas.microsoft.com/office/drawing/2014/main" id="{C5B18F10-0864-4BF7-9F52-8700976D332F}"/>
              </a:ext>
            </a:extLst>
          </p:cNvPr>
          <p:cNvGrpSpPr/>
          <p:nvPr/>
        </p:nvGrpSpPr>
        <p:grpSpPr>
          <a:xfrm>
            <a:off x="855785" y="5358473"/>
            <a:ext cx="8786446" cy="1134401"/>
            <a:chOff x="732693" y="4543695"/>
            <a:chExt cx="8786446" cy="1134401"/>
          </a:xfrm>
        </p:grpSpPr>
        <p:sp>
          <p:nvSpPr>
            <p:cNvPr id="21" name="TextBox 20">
              <a:extLst>
                <a:ext uri="{FF2B5EF4-FFF2-40B4-BE49-F238E27FC236}">
                  <a16:creationId xmlns:a16="http://schemas.microsoft.com/office/drawing/2014/main" id="{FDF24F79-CB9B-403D-A284-EE955D6E99BD}"/>
                </a:ext>
              </a:extLst>
            </p:cNvPr>
            <p:cNvSpPr txBox="1"/>
            <p:nvPr/>
          </p:nvSpPr>
          <p:spPr>
            <a:xfrm>
              <a:off x="732693" y="4543695"/>
              <a:ext cx="4255477" cy="923330"/>
            </a:xfrm>
            <a:prstGeom prst="rect">
              <a:avLst/>
            </a:prstGeom>
            <a:noFill/>
          </p:spPr>
          <p:txBody>
            <a:bodyPr wrap="square" rtlCol="0">
              <a:spAutoFit/>
            </a:bodyPr>
            <a:lstStyle/>
            <a:p>
              <a:r>
                <a:rPr lang="en-US" sz="5400" dirty="0">
                  <a:solidFill>
                    <a:schemeClr val="accent6">
                      <a:lumMod val="60000"/>
                      <a:lumOff val="40000"/>
                    </a:schemeClr>
                  </a:solidFill>
                  <a:latin typeface="Vladimir Script" panose="03050402040407070305" pitchFamily="66" charset="0"/>
                </a:rPr>
                <a:t>Optimist</a:t>
              </a:r>
            </a:p>
          </p:txBody>
        </p:sp>
        <p:sp>
          <p:nvSpPr>
            <p:cNvPr id="22" name="TextBox 21">
              <a:extLst>
                <a:ext uri="{FF2B5EF4-FFF2-40B4-BE49-F238E27FC236}">
                  <a16:creationId xmlns:a16="http://schemas.microsoft.com/office/drawing/2014/main" id="{B4DF8232-B156-4E56-9750-E167B46A7F00}"/>
                </a:ext>
              </a:extLst>
            </p:cNvPr>
            <p:cNvSpPr txBox="1"/>
            <p:nvPr/>
          </p:nvSpPr>
          <p:spPr>
            <a:xfrm>
              <a:off x="1922585" y="5279320"/>
              <a:ext cx="3581400" cy="369332"/>
            </a:xfrm>
            <a:prstGeom prst="rect">
              <a:avLst/>
            </a:prstGeom>
            <a:noFill/>
          </p:spPr>
          <p:txBody>
            <a:bodyPr wrap="square" rtlCol="0">
              <a:spAutoFit/>
            </a:bodyPr>
            <a:lstStyle/>
            <a:p>
              <a:r>
                <a:rPr lang="en-US" dirty="0">
                  <a:solidFill>
                    <a:schemeClr val="accent6">
                      <a:lumMod val="60000"/>
                      <a:lumOff val="40000"/>
                    </a:schemeClr>
                  </a:solidFill>
                  <a:latin typeface="Vladimir Script" panose="03050402040407070305" pitchFamily="66" charset="0"/>
                </a:rPr>
                <a:t>International</a:t>
              </a:r>
            </a:p>
          </p:txBody>
        </p:sp>
        <p:sp>
          <p:nvSpPr>
            <p:cNvPr id="27" name="TextBox 26">
              <a:extLst>
                <a:ext uri="{FF2B5EF4-FFF2-40B4-BE49-F238E27FC236}">
                  <a16:creationId xmlns:a16="http://schemas.microsoft.com/office/drawing/2014/main" id="{A0BDBB18-7B27-424F-85A7-475DE16FC178}"/>
                </a:ext>
              </a:extLst>
            </p:cNvPr>
            <p:cNvSpPr txBox="1"/>
            <p:nvPr/>
          </p:nvSpPr>
          <p:spPr>
            <a:xfrm>
              <a:off x="4747847" y="4647834"/>
              <a:ext cx="4255477" cy="923330"/>
            </a:xfrm>
            <a:prstGeom prst="rect">
              <a:avLst/>
            </a:prstGeom>
            <a:noFill/>
          </p:spPr>
          <p:txBody>
            <a:bodyPr wrap="square" rtlCol="0">
              <a:spAutoFit/>
            </a:bodyPr>
            <a:lstStyle/>
            <a:p>
              <a:r>
                <a:rPr lang="en-US" sz="5400" dirty="0">
                  <a:solidFill>
                    <a:schemeClr val="accent2"/>
                  </a:solidFill>
                  <a:latin typeface="Chiller" panose="04020404031007020602" pitchFamily="82" charset="0"/>
                  <a:cs typeface="Times New Roman" panose="02020603050405020304" pitchFamily="18" charset="0"/>
                </a:rPr>
                <a:t>Optimist</a:t>
              </a:r>
            </a:p>
          </p:txBody>
        </p:sp>
        <p:sp>
          <p:nvSpPr>
            <p:cNvPr id="28" name="TextBox 27">
              <a:extLst>
                <a:ext uri="{FF2B5EF4-FFF2-40B4-BE49-F238E27FC236}">
                  <a16:creationId xmlns:a16="http://schemas.microsoft.com/office/drawing/2014/main" id="{72C8E30E-1AAE-494A-A1C0-A02D7DE76A26}"/>
                </a:ext>
              </a:extLst>
            </p:cNvPr>
            <p:cNvSpPr txBox="1"/>
            <p:nvPr/>
          </p:nvSpPr>
          <p:spPr>
            <a:xfrm>
              <a:off x="5937739" y="5308764"/>
              <a:ext cx="3581400" cy="369332"/>
            </a:xfrm>
            <a:prstGeom prst="rect">
              <a:avLst/>
            </a:prstGeom>
            <a:noFill/>
          </p:spPr>
          <p:txBody>
            <a:bodyPr wrap="square" rtlCol="0">
              <a:spAutoFit/>
            </a:bodyPr>
            <a:lstStyle/>
            <a:p>
              <a:r>
                <a:rPr lang="en-US" dirty="0">
                  <a:solidFill>
                    <a:schemeClr val="accent2"/>
                  </a:solidFill>
                  <a:latin typeface="Chiller" panose="04020404031007020602" pitchFamily="82" charset="0"/>
                  <a:cs typeface="Times New Roman" panose="02020603050405020304" pitchFamily="18" charset="0"/>
                </a:rPr>
                <a:t>International</a:t>
              </a:r>
            </a:p>
          </p:txBody>
        </p:sp>
      </p:grpSp>
      <p:pic>
        <p:nvPicPr>
          <p:cNvPr id="9" name="Picture 8" descr="Logo&#10;&#10;Description automatically generated">
            <a:extLst>
              <a:ext uri="{FF2B5EF4-FFF2-40B4-BE49-F238E27FC236}">
                <a16:creationId xmlns:a16="http://schemas.microsoft.com/office/drawing/2014/main" id="{6BC3B6DF-49EE-4543-ABDC-923174D3C089}"/>
              </a:ext>
            </a:extLst>
          </p:cNvPr>
          <p:cNvPicPr>
            <a:picLocks noChangeAspect="1"/>
          </p:cNvPicPr>
          <p:nvPr/>
        </p:nvPicPr>
        <p:blipFill rotWithShape="1">
          <a:blip r:embed="rId3">
            <a:extLst>
              <a:ext uri="{28A0092B-C50C-407E-A947-70E740481C1C}">
                <a14:useLocalDpi xmlns:a14="http://schemas.microsoft.com/office/drawing/2010/main" val="0"/>
              </a:ext>
            </a:extLst>
          </a:blip>
          <a:srcRect l="26452"/>
          <a:stretch/>
        </p:blipFill>
        <p:spPr>
          <a:xfrm>
            <a:off x="3261947" y="1566439"/>
            <a:ext cx="2620106" cy="923330"/>
          </a:xfrm>
          <a:prstGeom prst="rect">
            <a:avLst/>
          </a:prstGeom>
        </p:spPr>
      </p:pic>
      <p:cxnSp>
        <p:nvCxnSpPr>
          <p:cNvPr id="31" name="Straight Connector 30">
            <a:extLst>
              <a:ext uri="{FF2B5EF4-FFF2-40B4-BE49-F238E27FC236}">
                <a16:creationId xmlns:a16="http://schemas.microsoft.com/office/drawing/2014/main" id="{70974530-7DB3-4C8B-B434-4156E2264A01}"/>
              </a:ext>
            </a:extLst>
          </p:cNvPr>
          <p:cNvCxnSpPr/>
          <p:nvPr/>
        </p:nvCxnSpPr>
        <p:spPr>
          <a:xfrm>
            <a:off x="779646" y="2618723"/>
            <a:ext cx="75847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66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Identity</a:t>
            </a:r>
          </a:p>
        </p:txBody>
      </p:sp>
      <p:pic>
        <p:nvPicPr>
          <p:cNvPr id="7" name="Content Placeholder 6" descr="Logo, company name&#10;&#10;Description automatically generated">
            <a:extLst>
              <a:ext uri="{FF2B5EF4-FFF2-40B4-BE49-F238E27FC236}">
                <a16:creationId xmlns:a16="http://schemas.microsoft.com/office/drawing/2014/main" id="{E0690CA2-3222-45B6-9390-4B5B49C7EF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409014"/>
            <a:ext cx="3800234" cy="1832417"/>
          </a:xfrm>
        </p:spPr>
      </p:pic>
      <p:pic>
        <p:nvPicPr>
          <p:cNvPr id="9" name="Picture 8" descr="Logo, company name&#10;&#10;Description automatically generated">
            <a:extLst>
              <a:ext uri="{FF2B5EF4-FFF2-40B4-BE49-F238E27FC236}">
                <a16:creationId xmlns:a16="http://schemas.microsoft.com/office/drawing/2014/main" id="{4DE0FE45-75E6-4A2C-93B0-ECDAEA3F6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329" y="3056986"/>
            <a:ext cx="3699109" cy="1739199"/>
          </a:xfrm>
          <a:prstGeom prst="rect">
            <a:avLst/>
          </a:prstGeom>
        </p:spPr>
      </p:pic>
      <p:pic>
        <p:nvPicPr>
          <p:cNvPr id="11" name="Picture 10" descr="Logo, company name&#10;&#10;Description automatically generated">
            <a:extLst>
              <a:ext uri="{FF2B5EF4-FFF2-40B4-BE49-F238E27FC236}">
                <a16:creationId xmlns:a16="http://schemas.microsoft.com/office/drawing/2014/main" id="{98A5CB2B-0674-4627-8D01-154B604B1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195" y="4796185"/>
            <a:ext cx="3760676" cy="1739199"/>
          </a:xfrm>
          <a:prstGeom prst="rect">
            <a:avLst/>
          </a:prstGeom>
        </p:spPr>
      </p:pic>
    </p:spTree>
    <p:extLst>
      <p:ext uri="{BB962C8B-B14F-4D97-AF65-F5344CB8AC3E}">
        <p14:creationId xmlns:p14="http://schemas.microsoft.com/office/powerpoint/2010/main" val="188018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Brand Identity Guidelines</a:t>
            </a:r>
          </a:p>
        </p:txBody>
      </p:sp>
      <p:pic>
        <p:nvPicPr>
          <p:cNvPr id="12" name="Content Placeholder 11" descr="Graphical user interface, text, application, chat or text message&#10;&#10;Description automatically generated">
            <a:extLst>
              <a:ext uri="{FF2B5EF4-FFF2-40B4-BE49-F238E27FC236}">
                <a16:creationId xmlns:a16="http://schemas.microsoft.com/office/drawing/2014/main" id="{5442F41E-A9B5-4252-82CA-7C8054CF36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3015" y="1699535"/>
            <a:ext cx="3504012" cy="3805205"/>
          </a:xfrm>
        </p:spPr>
      </p:pic>
      <p:sp>
        <p:nvSpPr>
          <p:cNvPr id="13" name="TextBox 12">
            <a:extLst>
              <a:ext uri="{FF2B5EF4-FFF2-40B4-BE49-F238E27FC236}">
                <a16:creationId xmlns:a16="http://schemas.microsoft.com/office/drawing/2014/main" id="{2E6C35FD-57CA-4D7A-84B3-1964FB0206A6}"/>
              </a:ext>
            </a:extLst>
          </p:cNvPr>
          <p:cNvSpPr txBox="1"/>
          <p:nvPr/>
        </p:nvSpPr>
        <p:spPr>
          <a:xfrm>
            <a:off x="674078" y="5841414"/>
            <a:ext cx="6412522" cy="646331"/>
          </a:xfrm>
          <a:prstGeom prst="rect">
            <a:avLst/>
          </a:prstGeom>
          <a:noFill/>
        </p:spPr>
        <p:txBody>
          <a:bodyPr wrap="square" rtlCol="0">
            <a:spAutoFit/>
          </a:bodyPr>
          <a:lstStyle/>
          <a:p>
            <a:r>
              <a:rPr lang="en-US" b="1" dirty="0"/>
              <a:t>Available: https://www.optimist.org/documents/OI_Brand_Guidelines.pdf</a:t>
            </a:r>
          </a:p>
        </p:txBody>
      </p:sp>
    </p:spTree>
    <p:extLst>
      <p:ext uri="{BB962C8B-B14F-4D97-AF65-F5344CB8AC3E}">
        <p14:creationId xmlns:p14="http://schemas.microsoft.com/office/powerpoint/2010/main" val="38551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8F3B-712E-49F5-A097-E1D4A6C94241}"/>
              </a:ext>
            </a:extLst>
          </p:cNvPr>
          <p:cNvSpPr>
            <a:spLocks noGrp="1"/>
          </p:cNvSpPr>
          <p:nvPr>
            <p:ph type="title"/>
          </p:nvPr>
        </p:nvSpPr>
        <p:spPr/>
        <p:txBody>
          <a:bodyPr/>
          <a:lstStyle/>
          <a:p>
            <a:r>
              <a:rPr lang="en-US" b="1" dirty="0">
                <a:solidFill>
                  <a:srgbClr val="0032A0"/>
                </a:solidFill>
              </a:rPr>
              <a:t>What we’ll cover:</a:t>
            </a:r>
          </a:p>
        </p:txBody>
      </p:sp>
      <p:sp>
        <p:nvSpPr>
          <p:cNvPr id="3" name="Content Placeholder 2">
            <a:extLst>
              <a:ext uri="{FF2B5EF4-FFF2-40B4-BE49-F238E27FC236}">
                <a16:creationId xmlns:a16="http://schemas.microsoft.com/office/drawing/2014/main" id="{1CE49F32-92CA-406D-83F1-C58FB82B9834}"/>
              </a:ext>
            </a:extLst>
          </p:cNvPr>
          <p:cNvSpPr>
            <a:spLocks noGrp="1"/>
          </p:cNvSpPr>
          <p:nvPr>
            <p:ph idx="1"/>
          </p:nvPr>
        </p:nvSpPr>
        <p:spPr>
          <a:xfrm>
            <a:off x="628650" y="2226469"/>
            <a:ext cx="8177213" cy="3263504"/>
          </a:xfrm>
        </p:spPr>
        <p:txBody>
          <a:bodyPr/>
          <a:lstStyle/>
          <a:p>
            <a:r>
              <a:rPr lang="en-US" dirty="0"/>
              <a:t>Let’s learn the lingo…</a:t>
            </a:r>
          </a:p>
          <a:p>
            <a:r>
              <a:rPr lang="en-US" dirty="0"/>
              <a:t>What is “Branding”</a:t>
            </a:r>
          </a:p>
          <a:p>
            <a:r>
              <a:rPr lang="en-US" dirty="0"/>
              <a:t>Logo vs. Brand</a:t>
            </a:r>
          </a:p>
          <a:p>
            <a:r>
              <a:rPr lang="en-US" dirty="0"/>
              <a:t>Building Brand Identity</a:t>
            </a:r>
          </a:p>
          <a:p>
            <a:r>
              <a:rPr lang="en-US" dirty="0"/>
              <a:t>Your questions</a:t>
            </a:r>
          </a:p>
        </p:txBody>
      </p:sp>
      <p:pic>
        <p:nvPicPr>
          <p:cNvPr id="4" name="Picture 3" descr="Logo, company name&#10;&#10;Description automatically generated">
            <a:extLst>
              <a:ext uri="{FF2B5EF4-FFF2-40B4-BE49-F238E27FC236}">
                <a16:creationId xmlns:a16="http://schemas.microsoft.com/office/drawing/2014/main" id="{6A865595-DB0E-466C-818F-FAA167C90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Tree>
    <p:extLst>
      <p:ext uri="{BB962C8B-B14F-4D97-AF65-F5344CB8AC3E}">
        <p14:creationId xmlns:p14="http://schemas.microsoft.com/office/powerpoint/2010/main" val="388133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Questions</a:t>
            </a:r>
          </a:p>
        </p:txBody>
      </p:sp>
      <p:pic>
        <p:nvPicPr>
          <p:cNvPr id="7" name="Content Placeholder 6" descr="Different colored question marks">
            <a:extLst>
              <a:ext uri="{FF2B5EF4-FFF2-40B4-BE49-F238E27FC236}">
                <a16:creationId xmlns:a16="http://schemas.microsoft.com/office/drawing/2014/main" id="{AA0B2436-75CE-46AE-BF8E-A6424757B2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287" y="1825625"/>
            <a:ext cx="7735426" cy="4351338"/>
          </a:xfrm>
        </p:spPr>
      </p:pic>
    </p:spTree>
    <p:extLst>
      <p:ext uri="{BB962C8B-B14F-4D97-AF65-F5344CB8AC3E}">
        <p14:creationId xmlns:p14="http://schemas.microsoft.com/office/powerpoint/2010/main" val="384506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7F17-4E0C-4775-906B-A7B7A76286A7}"/>
              </a:ext>
            </a:extLst>
          </p:cNvPr>
          <p:cNvSpPr>
            <a:spLocks noGrp="1"/>
          </p:cNvSpPr>
          <p:nvPr>
            <p:ph type="title"/>
          </p:nvPr>
        </p:nvSpPr>
        <p:spPr/>
        <p:txBody>
          <a:bodyPr>
            <a:normAutofit/>
          </a:bodyPr>
          <a:lstStyle/>
          <a:p>
            <a:r>
              <a:rPr lang="en-US" sz="3600" b="1" dirty="0">
                <a:solidFill>
                  <a:srgbClr val="0032A0"/>
                </a:solidFill>
                <a:latin typeface="+mn-lt"/>
              </a:rPr>
              <a:t>Let’s learn the lingo…</a:t>
            </a:r>
          </a:p>
        </p:txBody>
      </p:sp>
      <p:sp>
        <p:nvSpPr>
          <p:cNvPr id="7" name="Content Placeholder 6">
            <a:extLst>
              <a:ext uri="{FF2B5EF4-FFF2-40B4-BE49-F238E27FC236}">
                <a16:creationId xmlns:a16="http://schemas.microsoft.com/office/drawing/2014/main" id="{690724F3-FBED-42B6-9975-97CE35B8F184}"/>
              </a:ext>
            </a:extLst>
          </p:cNvPr>
          <p:cNvSpPr>
            <a:spLocks noGrp="1"/>
          </p:cNvSpPr>
          <p:nvPr>
            <p:ph idx="1"/>
          </p:nvPr>
        </p:nvSpPr>
        <p:spPr>
          <a:xfrm>
            <a:off x="628650" y="1840523"/>
            <a:ext cx="7886700" cy="4572000"/>
          </a:xfrm>
        </p:spPr>
        <p:txBody>
          <a:bodyPr>
            <a:normAutofit fontScale="92500" lnSpcReduction="20000"/>
          </a:bodyPr>
          <a:lstStyle/>
          <a:p>
            <a:r>
              <a:rPr lang="en-US" b="1" dirty="0"/>
              <a:t>Logo: </a:t>
            </a:r>
            <a:r>
              <a:rPr lang="en-US" b="0" i="0" dirty="0">
                <a:solidFill>
                  <a:srgbClr val="111111"/>
                </a:solidFill>
                <a:effectLst/>
              </a:rPr>
              <a:t>a symbol or other design adopted by an organization to identify its products, uniform, vehicles, etc..</a:t>
            </a:r>
            <a:endParaRPr lang="en-US" dirty="0"/>
          </a:p>
          <a:p>
            <a:r>
              <a:rPr lang="en-US" b="1" dirty="0"/>
              <a:t>Icon:</a:t>
            </a:r>
            <a:r>
              <a:rPr lang="en-US" dirty="0"/>
              <a:t> </a:t>
            </a:r>
            <a:r>
              <a:rPr lang="en-US" b="0" i="0" dirty="0">
                <a:solidFill>
                  <a:srgbClr val="111111"/>
                </a:solidFill>
                <a:effectLst/>
              </a:rPr>
              <a:t>a symbol or graphic representation of a program, service or company</a:t>
            </a:r>
          </a:p>
          <a:p>
            <a:r>
              <a:rPr lang="en-US" b="1" dirty="0"/>
              <a:t>Trademark: </a:t>
            </a:r>
            <a:r>
              <a:rPr lang="en-US" b="0" i="0" dirty="0">
                <a:solidFill>
                  <a:srgbClr val="111111"/>
                </a:solidFill>
                <a:effectLst/>
              </a:rPr>
              <a:t>a symbol, word, or words legally registered or established by use as representing a company or product.</a:t>
            </a:r>
            <a:endParaRPr lang="en-US" dirty="0"/>
          </a:p>
          <a:p>
            <a:r>
              <a:rPr lang="en-US" b="1" dirty="0"/>
              <a:t>Copyright:</a:t>
            </a:r>
            <a:r>
              <a:rPr lang="en-US" dirty="0"/>
              <a:t> </a:t>
            </a:r>
            <a:r>
              <a:rPr lang="en-US" b="0" i="0" dirty="0">
                <a:solidFill>
                  <a:srgbClr val="111111"/>
                </a:solidFill>
                <a:effectLst/>
              </a:rPr>
              <a:t>the exclusive legal right, given to an originator or an assignee to print, publish, perform, film, or record literary, artistic, or musical material, and to authorize others to do the same.</a:t>
            </a:r>
            <a:endParaRPr lang="en-US" dirty="0"/>
          </a:p>
          <a:p>
            <a:r>
              <a:rPr lang="en-US" b="1" dirty="0"/>
              <a:t>Marketing:</a:t>
            </a:r>
            <a:r>
              <a:rPr lang="en-US" dirty="0"/>
              <a:t> </a:t>
            </a:r>
            <a:r>
              <a:rPr lang="en-US" b="0" i="0" dirty="0">
                <a:solidFill>
                  <a:srgbClr val="111111"/>
                </a:solidFill>
                <a:effectLst/>
              </a:rPr>
              <a:t>the process by which companies / organizations create customer interest in products or services. It generates the strategy that underlies sales techniques, business communication, and business development. It is an integrated process through which companies build strong customer relationships and create value for their customers and for themselves.”</a:t>
            </a:r>
            <a:endParaRPr lang="en-US" dirty="0"/>
          </a:p>
          <a:p>
            <a:r>
              <a:rPr lang="en-US" b="1" dirty="0"/>
              <a:t>Public Relations: </a:t>
            </a:r>
            <a:r>
              <a:rPr lang="en-US" b="0" i="0" dirty="0">
                <a:solidFill>
                  <a:srgbClr val="111111"/>
                </a:solidFill>
                <a:effectLst/>
              </a:rPr>
              <a:t>refers to managing how others see and feel about a person, brand, or company. </a:t>
            </a:r>
          </a:p>
          <a:p>
            <a:r>
              <a:rPr lang="en-US" b="1" i="0" dirty="0">
                <a:solidFill>
                  <a:srgbClr val="111111"/>
                </a:solidFill>
                <a:effectLst/>
              </a:rPr>
              <a:t>Brand </a:t>
            </a:r>
            <a:r>
              <a:rPr lang="en-US" b="1" dirty="0">
                <a:solidFill>
                  <a:srgbClr val="111111"/>
                </a:solidFill>
              </a:rPr>
              <a:t>Equity: </a:t>
            </a:r>
            <a:r>
              <a:rPr lang="en-US" b="0" i="0" dirty="0">
                <a:solidFill>
                  <a:srgbClr val="111111"/>
                </a:solidFill>
                <a:effectLst/>
              </a:rPr>
              <a:t>the value that is derived from consumer perception of the brand name of a particular product or service, rather than from the product or service itself.</a:t>
            </a:r>
          </a:p>
          <a:p>
            <a:endParaRPr lang="en-US" b="0" i="0" dirty="0">
              <a:solidFill>
                <a:srgbClr val="111111"/>
              </a:solidFill>
              <a:effectLst/>
            </a:endParaRPr>
          </a:p>
        </p:txBody>
      </p:sp>
      <p:pic>
        <p:nvPicPr>
          <p:cNvPr id="9" name="Picture 8" descr="Logo, company name&#10;&#10;Description automatically generated">
            <a:extLst>
              <a:ext uri="{FF2B5EF4-FFF2-40B4-BE49-F238E27FC236}">
                <a16:creationId xmlns:a16="http://schemas.microsoft.com/office/drawing/2014/main" id="{37CF53D5-954A-4BA3-97B9-B7DAC5679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Tree>
    <p:extLst>
      <p:ext uri="{BB962C8B-B14F-4D97-AF65-F5344CB8AC3E}">
        <p14:creationId xmlns:p14="http://schemas.microsoft.com/office/powerpoint/2010/main" val="143721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8F3B-712E-49F5-A097-E1D4A6C94241}"/>
              </a:ext>
            </a:extLst>
          </p:cNvPr>
          <p:cNvSpPr>
            <a:spLocks noGrp="1"/>
          </p:cNvSpPr>
          <p:nvPr>
            <p:ph type="title"/>
          </p:nvPr>
        </p:nvSpPr>
        <p:spPr/>
        <p:txBody>
          <a:bodyPr>
            <a:normAutofit/>
          </a:bodyPr>
          <a:lstStyle/>
          <a:p>
            <a:r>
              <a:rPr lang="en-US" sz="3600" b="1" dirty="0">
                <a:solidFill>
                  <a:srgbClr val="0032A0"/>
                </a:solidFill>
                <a:latin typeface="+mn-lt"/>
              </a:rPr>
              <a:t>Let’s learn the lingo…</a:t>
            </a:r>
          </a:p>
        </p:txBody>
      </p:sp>
      <p:sp>
        <p:nvSpPr>
          <p:cNvPr id="3" name="Content Placeholder 2">
            <a:extLst>
              <a:ext uri="{FF2B5EF4-FFF2-40B4-BE49-F238E27FC236}">
                <a16:creationId xmlns:a16="http://schemas.microsoft.com/office/drawing/2014/main" id="{1CE49F32-92CA-406D-83F1-C58FB82B9834}"/>
              </a:ext>
            </a:extLst>
          </p:cNvPr>
          <p:cNvSpPr>
            <a:spLocks noGrp="1"/>
          </p:cNvSpPr>
          <p:nvPr>
            <p:ph idx="1"/>
          </p:nvPr>
        </p:nvSpPr>
        <p:spPr>
          <a:xfrm>
            <a:off x="628650" y="2420815"/>
            <a:ext cx="7886700" cy="3756148"/>
          </a:xfrm>
        </p:spPr>
        <p:txBody>
          <a:bodyPr>
            <a:normAutofit/>
          </a:bodyPr>
          <a:lstStyle/>
          <a:p>
            <a:pPr marL="0" indent="0">
              <a:buNone/>
            </a:pPr>
            <a:r>
              <a:rPr lang="en-US" sz="3600" b="1" i="0" dirty="0">
                <a:effectLst/>
              </a:rPr>
              <a:t>Branding</a:t>
            </a:r>
            <a:r>
              <a:rPr lang="en-US" sz="3600" i="0" dirty="0">
                <a:effectLst/>
              </a:rPr>
              <a:t> is the perpetual process of identifying, creating, and managing the cumulative assets and actions that shape the perception of a brand in stakeholders’ minds.</a:t>
            </a:r>
            <a:endParaRPr lang="en-US" sz="3600" dirty="0"/>
          </a:p>
        </p:txBody>
      </p:sp>
      <p:pic>
        <p:nvPicPr>
          <p:cNvPr id="4" name="Picture 3" descr="Logo, company name&#10;&#10;Description automatically generated">
            <a:extLst>
              <a:ext uri="{FF2B5EF4-FFF2-40B4-BE49-F238E27FC236}">
                <a16:creationId xmlns:a16="http://schemas.microsoft.com/office/drawing/2014/main" id="{6A865595-DB0E-466C-818F-FAA167C90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Tree>
    <p:extLst>
      <p:ext uri="{BB962C8B-B14F-4D97-AF65-F5344CB8AC3E}">
        <p14:creationId xmlns:p14="http://schemas.microsoft.com/office/powerpoint/2010/main" val="205343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8F3B-712E-49F5-A097-E1D4A6C94241}"/>
              </a:ext>
            </a:extLst>
          </p:cNvPr>
          <p:cNvSpPr>
            <a:spLocks noGrp="1"/>
          </p:cNvSpPr>
          <p:nvPr>
            <p:ph type="title"/>
          </p:nvPr>
        </p:nvSpPr>
        <p:spPr/>
        <p:txBody>
          <a:bodyPr>
            <a:normAutofit/>
          </a:bodyPr>
          <a:lstStyle/>
          <a:p>
            <a:r>
              <a:rPr lang="en-US" sz="3600" b="1" dirty="0">
                <a:solidFill>
                  <a:srgbClr val="0032A0"/>
                </a:solidFill>
                <a:latin typeface="+mn-lt"/>
              </a:rPr>
              <a:t>Branding</a:t>
            </a:r>
          </a:p>
        </p:txBody>
      </p:sp>
      <p:pic>
        <p:nvPicPr>
          <p:cNvPr id="4" name="Picture 3" descr="Logo, company name&#10;&#10;Description automatically generated">
            <a:extLst>
              <a:ext uri="{FF2B5EF4-FFF2-40B4-BE49-F238E27FC236}">
                <a16:creationId xmlns:a16="http://schemas.microsoft.com/office/drawing/2014/main" id="{6A865595-DB0E-466C-818F-FAA167C90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graphicFrame>
        <p:nvGraphicFramePr>
          <p:cNvPr id="7" name="Content Placeholder 6">
            <a:extLst>
              <a:ext uri="{FF2B5EF4-FFF2-40B4-BE49-F238E27FC236}">
                <a16:creationId xmlns:a16="http://schemas.microsoft.com/office/drawing/2014/main" id="{FFA84F89-5ABA-4AB5-A019-01DB0C6D77DC}"/>
              </a:ext>
            </a:extLst>
          </p:cNvPr>
          <p:cNvGraphicFramePr>
            <a:graphicFrameLocks noGrp="1"/>
          </p:cNvGraphicFramePr>
          <p:nvPr>
            <p:ph idx="1"/>
            <p:extLst>
              <p:ext uri="{D42A27DB-BD31-4B8C-83A1-F6EECF244321}">
                <p14:modId xmlns:p14="http://schemas.microsoft.com/office/powerpoint/2010/main" val="282545157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02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8604-6819-4F6F-B2F4-2D8AA19668BA}"/>
              </a:ext>
            </a:extLst>
          </p:cNvPr>
          <p:cNvSpPr>
            <a:spLocks noGrp="1"/>
          </p:cNvSpPr>
          <p:nvPr>
            <p:ph type="title"/>
          </p:nvPr>
        </p:nvSpPr>
        <p:spPr/>
        <p:txBody>
          <a:bodyPr>
            <a:normAutofit/>
          </a:bodyPr>
          <a:lstStyle/>
          <a:p>
            <a:r>
              <a:rPr lang="en-US" sz="3600" b="1" dirty="0">
                <a:solidFill>
                  <a:srgbClr val="0032A0"/>
                </a:solidFill>
                <a:latin typeface="+mn-lt"/>
              </a:rPr>
              <a:t>Most Valuable Brands</a:t>
            </a:r>
          </a:p>
        </p:txBody>
      </p:sp>
      <p:pic>
        <p:nvPicPr>
          <p:cNvPr id="11" name="Content Placeholder 10" descr="A picture containing diagram&#10;&#10;Description automatically generated">
            <a:extLst>
              <a:ext uri="{FF2B5EF4-FFF2-40B4-BE49-F238E27FC236}">
                <a16:creationId xmlns:a16="http://schemas.microsoft.com/office/drawing/2014/main" id="{C0F8634D-F074-4277-A6D8-E19E49FDB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96089"/>
            <a:ext cx="7717767" cy="5074696"/>
          </a:xfrm>
        </p:spPr>
      </p:pic>
      <p:pic>
        <p:nvPicPr>
          <p:cNvPr id="7" name="Picture 6" descr="Logo, company name&#10;&#10;Description automatically generated">
            <a:extLst>
              <a:ext uri="{FF2B5EF4-FFF2-40B4-BE49-F238E27FC236}">
                <a16:creationId xmlns:a16="http://schemas.microsoft.com/office/drawing/2014/main" id="{3ECF6DF5-1476-4BB1-872E-DBA062195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Tree>
    <p:extLst>
      <p:ext uri="{BB962C8B-B14F-4D97-AF65-F5344CB8AC3E}">
        <p14:creationId xmlns:p14="http://schemas.microsoft.com/office/powerpoint/2010/main" val="427181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What is our Brand?</a:t>
            </a:r>
          </a:p>
        </p:txBody>
      </p:sp>
      <p:pic>
        <p:nvPicPr>
          <p:cNvPr id="7" name="Content Placeholder 6" descr="Logo&#10;&#10;Description automatically generated">
            <a:extLst>
              <a:ext uri="{FF2B5EF4-FFF2-40B4-BE49-F238E27FC236}">
                <a16:creationId xmlns:a16="http://schemas.microsoft.com/office/drawing/2014/main" id="{87F11D6F-B6DC-42DC-9F57-A659D9BC63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814" y="2842847"/>
            <a:ext cx="7304372" cy="1899138"/>
          </a:xfrm>
        </p:spPr>
      </p:pic>
    </p:spTree>
    <p:extLst>
      <p:ext uri="{BB962C8B-B14F-4D97-AF65-F5344CB8AC3E}">
        <p14:creationId xmlns:p14="http://schemas.microsoft.com/office/powerpoint/2010/main" val="227863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What is our Brand?</a:t>
            </a:r>
          </a:p>
        </p:txBody>
      </p:sp>
      <p:sp>
        <p:nvSpPr>
          <p:cNvPr id="5" name="Content Placeholder 4">
            <a:extLst>
              <a:ext uri="{FF2B5EF4-FFF2-40B4-BE49-F238E27FC236}">
                <a16:creationId xmlns:a16="http://schemas.microsoft.com/office/drawing/2014/main" id="{D62273B9-68F1-44CE-BBFD-62BCF0C5126C}"/>
              </a:ext>
            </a:extLst>
          </p:cNvPr>
          <p:cNvSpPr>
            <a:spLocks noGrp="1"/>
          </p:cNvSpPr>
          <p:nvPr>
            <p:ph idx="1"/>
          </p:nvPr>
        </p:nvSpPr>
        <p:spPr>
          <a:xfrm>
            <a:off x="628650" y="1512277"/>
            <a:ext cx="7886700" cy="2356338"/>
          </a:xfrm>
        </p:spPr>
        <p:txBody>
          <a:bodyPr>
            <a:normAutofit/>
          </a:bodyPr>
          <a:lstStyle/>
          <a:p>
            <a:pPr marL="0" indent="0">
              <a:buNone/>
            </a:pPr>
            <a:r>
              <a:rPr lang="en-US" sz="3600" b="1" i="0" dirty="0">
                <a:solidFill>
                  <a:srgbClr val="0032A0"/>
                </a:solidFill>
                <a:effectLst/>
              </a:rPr>
              <a:t>Mission: </a:t>
            </a:r>
          </a:p>
          <a:p>
            <a:pPr marL="0" indent="0">
              <a:buNone/>
            </a:pPr>
            <a:r>
              <a:rPr lang="en-US" sz="3600" b="0" i="0" dirty="0">
                <a:solidFill>
                  <a:srgbClr val="0032A0"/>
                </a:solidFill>
                <a:effectLst/>
              </a:rPr>
              <a:t>By providing hope and positive vision, Optimists bring out the best in youth, our communities, and ourselves.</a:t>
            </a:r>
          </a:p>
          <a:p>
            <a:pPr marL="0" indent="0">
              <a:buNone/>
            </a:pPr>
            <a:endParaRPr lang="en-US" sz="3600" b="0" i="0" dirty="0">
              <a:solidFill>
                <a:srgbClr val="0032A0"/>
              </a:solidFill>
              <a:effectLst/>
            </a:endParaRPr>
          </a:p>
          <a:p>
            <a:endParaRPr lang="en-US" dirty="0"/>
          </a:p>
        </p:txBody>
      </p:sp>
      <p:sp>
        <p:nvSpPr>
          <p:cNvPr id="4" name="TextBox 3">
            <a:extLst>
              <a:ext uri="{FF2B5EF4-FFF2-40B4-BE49-F238E27FC236}">
                <a16:creationId xmlns:a16="http://schemas.microsoft.com/office/drawing/2014/main" id="{95F49E46-BB8B-4D24-ACC8-77CD858E0F88}"/>
              </a:ext>
            </a:extLst>
          </p:cNvPr>
          <p:cNvSpPr txBox="1"/>
          <p:nvPr/>
        </p:nvSpPr>
        <p:spPr>
          <a:xfrm>
            <a:off x="628650" y="4369435"/>
            <a:ext cx="7817827" cy="1754326"/>
          </a:xfrm>
          <a:prstGeom prst="rect">
            <a:avLst/>
          </a:prstGeom>
          <a:noFill/>
        </p:spPr>
        <p:txBody>
          <a:bodyPr wrap="square" rtlCol="0">
            <a:spAutoFit/>
          </a:bodyPr>
          <a:lstStyle/>
          <a:p>
            <a:pPr marL="0" indent="0">
              <a:buNone/>
            </a:pPr>
            <a:r>
              <a:rPr lang="en-US" sz="3600" b="1" dirty="0"/>
              <a:t>Brand Promise: </a:t>
            </a:r>
            <a:r>
              <a:rPr lang="en-US" sz="3600" dirty="0"/>
              <a:t>Optimists bring out the best in our youth, our communities, and ourselves</a:t>
            </a:r>
            <a:endParaRPr lang="en-US" sz="3600" dirty="0">
              <a:solidFill>
                <a:srgbClr val="0032A0"/>
              </a:solidFill>
            </a:endParaRPr>
          </a:p>
        </p:txBody>
      </p:sp>
    </p:spTree>
    <p:extLst>
      <p:ext uri="{BB962C8B-B14F-4D97-AF65-F5344CB8AC3E}">
        <p14:creationId xmlns:p14="http://schemas.microsoft.com/office/powerpoint/2010/main" val="360788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77BEAAA-D016-4027-8CA4-B5DC1CF0A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987" y="365126"/>
            <a:ext cx="988889" cy="988889"/>
          </a:xfrm>
          <a:prstGeom prst="rect">
            <a:avLst/>
          </a:prstGeom>
        </p:spPr>
      </p:pic>
      <p:sp>
        <p:nvSpPr>
          <p:cNvPr id="3" name="Title 2">
            <a:extLst>
              <a:ext uri="{FF2B5EF4-FFF2-40B4-BE49-F238E27FC236}">
                <a16:creationId xmlns:a16="http://schemas.microsoft.com/office/drawing/2014/main" id="{21B7A50D-39D1-4773-80FD-77A680ECC901}"/>
              </a:ext>
            </a:extLst>
          </p:cNvPr>
          <p:cNvSpPr>
            <a:spLocks noGrp="1"/>
          </p:cNvSpPr>
          <p:nvPr>
            <p:ph type="title"/>
          </p:nvPr>
        </p:nvSpPr>
        <p:spPr/>
        <p:txBody>
          <a:bodyPr>
            <a:normAutofit/>
          </a:bodyPr>
          <a:lstStyle/>
          <a:p>
            <a:r>
              <a:rPr lang="en-US" sz="3600" b="1" dirty="0">
                <a:solidFill>
                  <a:srgbClr val="0032A0"/>
                </a:solidFill>
                <a:latin typeface="+mn-lt"/>
              </a:rPr>
              <a:t>Our most visible brand asset</a:t>
            </a:r>
          </a:p>
        </p:txBody>
      </p:sp>
      <p:pic>
        <p:nvPicPr>
          <p:cNvPr id="7" name="Content Placeholder 6" descr="Logo&#10;&#10;Description automatically generated">
            <a:extLst>
              <a:ext uri="{FF2B5EF4-FFF2-40B4-BE49-F238E27FC236}">
                <a16:creationId xmlns:a16="http://schemas.microsoft.com/office/drawing/2014/main" id="{87F11D6F-B6DC-42DC-9F57-A659D9BC63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814" y="2842847"/>
            <a:ext cx="7304372" cy="1899138"/>
          </a:xfrm>
        </p:spPr>
      </p:pic>
    </p:spTree>
    <p:extLst>
      <p:ext uri="{BB962C8B-B14F-4D97-AF65-F5344CB8AC3E}">
        <p14:creationId xmlns:p14="http://schemas.microsoft.com/office/powerpoint/2010/main" val="116827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455</Words>
  <Application>Microsoft Office PowerPoint</Application>
  <PresentationFormat>On-screen Show (4:3)</PresentationFormat>
  <Paragraphs>65</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vt:lpstr>
      <vt:lpstr>Bauhaus 93</vt:lpstr>
      <vt:lpstr>Blackadder ITC</vt:lpstr>
      <vt:lpstr>Calibri</vt:lpstr>
      <vt:lpstr>Calibri Light</vt:lpstr>
      <vt:lpstr>Chiller</vt:lpstr>
      <vt:lpstr>Times New Roman</vt:lpstr>
      <vt:lpstr>Vladimir Script</vt:lpstr>
      <vt:lpstr>Office Theme</vt:lpstr>
      <vt:lpstr>PowerPoint Presentation</vt:lpstr>
      <vt:lpstr>What we’ll cover:</vt:lpstr>
      <vt:lpstr>Let’s learn the lingo…</vt:lpstr>
      <vt:lpstr>Let’s learn the lingo…</vt:lpstr>
      <vt:lpstr>Branding</vt:lpstr>
      <vt:lpstr>Most Valuable Brands</vt:lpstr>
      <vt:lpstr>What is our Brand?</vt:lpstr>
      <vt:lpstr>What is our Brand?</vt:lpstr>
      <vt:lpstr>Our most visible brand asset</vt:lpstr>
      <vt:lpstr>Brand Equity</vt:lpstr>
      <vt:lpstr>Brand Equity</vt:lpstr>
      <vt:lpstr>Brand Equity</vt:lpstr>
      <vt:lpstr>Our most visible brand asset = Brand Identity</vt:lpstr>
      <vt:lpstr>Brand Assets </vt:lpstr>
      <vt:lpstr>Brand Assets </vt:lpstr>
      <vt:lpstr>Brand Assets </vt:lpstr>
      <vt:lpstr>Brand Identity</vt:lpstr>
      <vt:lpstr>Brand Identity</vt:lpstr>
      <vt:lpstr>Brand Identity Guidelines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Brenn</dc:creator>
  <cp:lastModifiedBy>Pam Barckholtz</cp:lastModifiedBy>
  <cp:revision>7</cp:revision>
  <cp:lastPrinted>2021-10-25T21:28:11Z</cp:lastPrinted>
  <dcterms:created xsi:type="dcterms:W3CDTF">2021-10-24T18:54:11Z</dcterms:created>
  <dcterms:modified xsi:type="dcterms:W3CDTF">2021-11-17T21:24:03Z</dcterms:modified>
</cp:coreProperties>
</file>