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660"/>
  </p:normalViewPr>
  <p:slideViewPr>
    <p:cSldViewPr snapToGrid="0">
      <p:cViewPr>
        <p:scale>
          <a:sx n="70" d="100"/>
          <a:sy n="70" d="100"/>
        </p:scale>
        <p:origin x="1368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I.jpg">
            <a:extLst>
              <a:ext uri="{FF2B5EF4-FFF2-40B4-BE49-F238E27FC236}">
                <a16:creationId xmlns:a16="http://schemas.microsoft.com/office/drawing/2014/main" id="{B6915FF6-2817-434B-B19E-73445939079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670" b="670"/>
          <a:stretch>
            <a:fillRect/>
          </a:stretch>
        </p:blipFill>
        <p:spPr>
          <a:xfrm>
            <a:off x="165099" y="190736"/>
            <a:ext cx="8813801" cy="6043601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37">
            <a:extLst>
              <a:ext uri="{FF2B5EF4-FFF2-40B4-BE49-F238E27FC236}">
                <a16:creationId xmlns:a16="http://schemas.microsoft.com/office/drawing/2014/main" id="{53601BED-E58C-489C-BA43-E3767E53D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1464245"/>
            <a:ext cx="8229600" cy="1143001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83403401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1.pdf">
            <a:extLst>
              <a:ext uri="{FF2B5EF4-FFF2-40B4-BE49-F238E27FC236}">
                <a16:creationId xmlns:a16="http://schemas.microsoft.com/office/drawing/2014/main" id="{FFA19068-710A-442C-98EA-00335DF97F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91" y="223956"/>
            <a:ext cx="8720868" cy="6383079"/>
          </a:xfrm>
          <a:prstGeom prst="rect">
            <a:avLst/>
          </a:prstGeom>
          <a:ln w="12700">
            <a:miter lim="400000"/>
          </a:ln>
        </p:spPr>
      </p:pic>
      <p:sp>
        <p:nvSpPr>
          <p:cNvPr id="91" name="Shape 9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92" name="Shape 9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379116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FCED483-A1A0-45C2-BF63-2308DE59EEE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54945" y="505827"/>
            <a:ext cx="8434110" cy="563752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591307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8999095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135CF-1FE6-4668-950C-3B1FF5B0B382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9C15E7-3901-49DE-B3BE-2993D7D42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721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pdf">
            <a:extLst>
              <a:ext uri="{FF2B5EF4-FFF2-40B4-BE49-F238E27FC236}">
                <a16:creationId xmlns:a16="http://schemas.microsoft.com/office/drawing/2014/main" id="{803B6F4E-D20E-46BB-9887-1D9076E7BA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91" y="223956"/>
            <a:ext cx="8720868" cy="6383079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3EF237A-E84E-4DCF-AB5A-18F164C57D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92075"/>
            <a:ext cx="8229600" cy="139368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6F20807-A037-47BE-A109-A245A8C7EF8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9C15E7-3901-49DE-B3BE-2993D7D4260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hape 38">
            <a:extLst>
              <a:ext uri="{FF2B5EF4-FFF2-40B4-BE49-F238E27FC236}">
                <a16:creationId xmlns:a16="http://schemas.microsoft.com/office/drawing/2014/main" id="{77B5B384-78F3-4AD2-9B5A-3D460A2287A4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517166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I.jpg">
            <a:extLst>
              <a:ext uri="{FF2B5EF4-FFF2-40B4-BE49-F238E27FC236}">
                <a16:creationId xmlns:a16="http://schemas.microsoft.com/office/drawing/2014/main" id="{14AF6611-C8C6-4EE1-B9A4-80E27098DFC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670" b="670"/>
          <a:stretch>
            <a:fillRect/>
          </a:stretch>
        </p:blipFill>
        <p:spPr>
          <a:xfrm>
            <a:off x="165099" y="164103"/>
            <a:ext cx="8813801" cy="6043601"/>
          </a:xfrm>
          <a:prstGeom prst="rect">
            <a:avLst/>
          </a:prstGeom>
          <a:ln w="12700">
            <a:miter lim="400000"/>
          </a:ln>
        </p:spPr>
      </p:pic>
      <p:sp>
        <p:nvSpPr>
          <p:cNvPr id="28" name="Shape 28"/>
          <p:cNvSpPr>
            <a:spLocks noGrp="1"/>
          </p:cNvSpPr>
          <p:nvPr>
            <p:ph type="title"/>
          </p:nvPr>
        </p:nvSpPr>
        <p:spPr>
          <a:xfrm>
            <a:off x="685799" y="869797"/>
            <a:ext cx="7772401" cy="136207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9" name="Shape 29"/>
          <p:cNvSpPr>
            <a:spLocks noGrp="1"/>
          </p:cNvSpPr>
          <p:nvPr>
            <p:ph type="body" sz="quarter" idx="1"/>
          </p:nvPr>
        </p:nvSpPr>
        <p:spPr>
          <a:xfrm>
            <a:off x="685799" y="2231872"/>
            <a:ext cx="7772401" cy="1500188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chemeClr val="bg2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061398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1.pdf">
            <a:extLst>
              <a:ext uri="{FF2B5EF4-FFF2-40B4-BE49-F238E27FC236}">
                <a16:creationId xmlns:a16="http://schemas.microsoft.com/office/drawing/2014/main" id="{CD2C91DE-46DD-48EE-97A1-E16C1C375C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91" y="223956"/>
            <a:ext cx="8720868" cy="6383079"/>
          </a:xfrm>
          <a:prstGeom prst="rect">
            <a:avLst/>
          </a:prstGeom>
          <a:ln w="12700">
            <a:miter lim="400000"/>
          </a:ln>
        </p:spPr>
      </p:pic>
      <p:sp>
        <p:nvSpPr>
          <p:cNvPr id="37" name="Shape 3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8" name="Shape 38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hape 38">
            <a:extLst>
              <a:ext uri="{FF2B5EF4-FFF2-40B4-BE49-F238E27FC236}">
                <a16:creationId xmlns:a16="http://schemas.microsoft.com/office/drawing/2014/main" id="{A5381894-BD5F-4AA0-8539-66F3491BD6B5}"/>
              </a:ext>
            </a:extLst>
          </p:cNvPr>
          <p:cNvSpPr>
            <a:spLocks noGrp="1"/>
          </p:cNvSpPr>
          <p:nvPr>
            <p:ph type="body" sz="half" idx="10"/>
          </p:nvPr>
        </p:nvSpPr>
        <p:spPr>
          <a:xfrm>
            <a:off x="4738009" y="1600199"/>
            <a:ext cx="4038600" cy="45259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55318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pdf">
            <a:extLst>
              <a:ext uri="{FF2B5EF4-FFF2-40B4-BE49-F238E27FC236}">
                <a16:creationId xmlns:a16="http://schemas.microsoft.com/office/drawing/2014/main" id="{67D6798F-A471-48D1-AA5A-F427F5D9C8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91" y="223956"/>
            <a:ext cx="8720868" cy="6383079"/>
          </a:xfrm>
          <a:prstGeom prst="rect">
            <a:avLst/>
          </a:prstGeom>
          <a:ln w="12700">
            <a:miter lim="400000"/>
          </a:ln>
        </p:spPr>
      </p:pic>
      <p:sp>
        <p:nvSpPr>
          <p:cNvPr id="46" name="Shape 4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7" name="Shape 47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lvl="0" indent="0">
              <a:spcBef>
                <a:spcPts val="500"/>
              </a:spcBef>
              <a:buSzTx/>
              <a:buFontTx/>
              <a:buNone/>
              <a:defRPr sz="2400" b="1"/>
            </a:pPr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7624443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pdf">
            <a:extLst>
              <a:ext uri="{FF2B5EF4-FFF2-40B4-BE49-F238E27FC236}">
                <a16:creationId xmlns:a16="http://schemas.microsoft.com/office/drawing/2014/main" id="{C46CA161-A41D-40D9-83A6-A5653694CD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91" y="223956"/>
            <a:ext cx="8720868" cy="6383079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052180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pdf">
            <a:extLst>
              <a:ext uri="{FF2B5EF4-FFF2-40B4-BE49-F238E27FC236}">
                <a16:creationId xmlns:a16="http://schemas.microsoft.com/office/drawing/2014/main" id="{99EEE352-0129-49D1-92B0-51FEA7FDE2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91" y="223956"/>
            <a:ext cx="8720868" cy="6383079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4874159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pdf">
            <a:extLst>
              <a:ext uri="{FF2B5EF4-FFF2-40B4-BE49-F238E27FC236}">
                <a16:creationId xmlns:a16="http://schemas.microsoft.com/office/drawing/2014/main" id="{7CDF6A3E-7E3A-477A-BC02-5C5CD01979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91" y="223956"/>
            <a:ext cx="8720868" cy="6383079"/>
          </a:xfrm>
          <a:prstGeom prst="rect">
            <a:avLst/>
          </a:prstGeom>
          <a:ln w="12700">
            <a:miter lim="400000"/>
          </a:ln>
        </p:spPr>
      </p:pic>
      <p:sp>
        <p:nvSpPr>
          <p:cNvPr id="71" name="Shape 7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72" name="Shape 72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 indent="0">
              <a:spcBef>
                <a:spcPts val="300"/>
              </a:spcBef>
              <a:buSzTx/>
              <a:buFontTx/>
              <a:buNone/>
              <a:defRPr sz="1400"/>
            </a:pPr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793754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1.pdf">
            <a:extLst>
              <a:ext uri="{FF2B5EF4-FFF2-40B4-BE49-F238E27FC236}">
                <a16:creationId xmlns:a16="http://schemas.microsoft.com/office/drawing/2014/main" id="{380A2AB5-E993-48C0-8DD0-64B7E32022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91" y="223956"/>
            <a:ext cx="8720868" cy="6383079"/>
          </a:xfrm>
          <a:prstGeom prst="rect">
            <a:avLst/>
          </a:prstGeom>
          <a:ln w="12700">
            <a:miter lim="400000"/>
          </a:ln>
        </p:spPr>
      </p:pic>
      <p:sp>
        <p:nvSpPr>
          <p:cNvPr id="81" name="Shape 8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82" name="Shape 8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dirty="0"/>
          </a:p>
        </p:txBody>
      </p:sp>
      <p:sp>
        <p:nvSpPr>
          <p:cNvPr id="83" name="Shape 83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29782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/>
          </p:cNvSpPr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ctr"/>
          <a:lstStyle/>
          <a:p>
            <a:endParaRPr dirty="0"/>
          </a:p>
        </p:txBody>
      </p:sp>
      <p:sp>
        <p:nvSpPr>
          <p:cNvPr id="4" name="Shape 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3101BC-3A2C-44E8-A1A8-C25A822251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65616" y="6356350"/>
            <a:ext cx="6497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C15E7-3901-49DE-B3BE-2993D7D426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85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ransition spd="med"/>
  <p:txStyles>
    <p:titleStyle>
      <a:lvl1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2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4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2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4572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992ED-BD11-D28F-5BFA-D2CE9613F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Management</a:t>
            </a:r>
          </a:p>
        </p:txBody>
      </p:sp>
    </p:spTree>
    <p:extLst>
      <p:ext uri="{BB962C8B-B14F-4D97-AF65-F5344CB8AC3E}">
        <p14:creationId xmlns:p14="http://schemas.microsoft.com/office/powerpoint/2010/main" val="311566499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13546-A6AD-7CCB-641F-B18DFE1E5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Volunteer Management??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5E9E72-2032-0198-61AD-E3E427CA3853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CA" dirty="0"/>
              <a:t>At its most basic level volunteer management: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 is the selection, supervision and engagement of volunteers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ensures the well-being and happiness of volunteers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dirty="0"/>
              <a:t>to work with volunteers to ensure their needs are being met along with the needs of the organization</a:t>
            </a:r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51260755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274CE-B739-50F5-2542-85A513CC7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15 Roles</a:t>
            </a:r>
          </a:p>
        </p:txBody>
      </p:sp>
      <p:sp>
        <p:nvSpPr>
          <p:cNvPr id="6" name="Rektangel 399">
            <a:extLst>
              <a:ext uri="{FF2B5EF4-FFF2-40B4-BE49-F238E27FC236}">
                <a16:creationId xmlns:a16="http://schemas.microsoft.com/office/drawing/2014/main" id="{C4914864-CE77-E836-D2A5-E9A763137EE2}"/>
              </a:ext>
            </a:extLst>
          </p:cNvPr>
          <p:cNvSpPr/>
          <p:nvPr/>
        </p:nvSpPr>
        <p:spPr bwMode="auto">
          <a:xfrm>
            <a:off x="1570038" y="5551488"/>
            <a:ext cx="7235825" cy="9477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/>
          </a:p>
        </p:txBody>
      </p:sp>
      <p:sp>
        <p:nvSpPr>
          <p:cNvPr id="7" name="Rektangel 400">
            <a:extLst>
              <a:ext uri="{FF2B5EF4-FFF2-40B4-BE49-F238E27FC236}">
                <a16:creationId xmlns:a16="http://schemas.microsoft.com/office/drawing/2014/main" id="{BEDB3C22-DD6A-C096-7181-7E8AC331A13B}"/>
              </a:ext>
            </a:extLst>
          </p:cNvPr>
          <p:cNvSpPr/>
          <p:nvPr/>
        </p:nvSpPr>
        <p:spPr bwMode="auto">
          <a:xfrm>
            <a:off x="1570038" y="4441825"/>
            <a:ext cx="7235825" cy="9477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dirty="0"/>
          </a:p>
        </p:txBody>
      </p:sp>
      <p:sp>
        <p:nvSpPr>
          <p:cNvPr id="8" name="Rektangel 372">
            <a:extLst>
              <a:ext uri="{FF2B5EF4-FFF2-40B4-BE49-F238E27FC236}">
                <a16:creationId xmlns:a16="http://schemas.microsoft.com/office/drawing/2014/main" id="{038CA6F7-72ED-9CBD-66BF-ED3021B3C647}"/>
              </a:ext>
            </a:extLst>
          </p:cNvPr>
          <p:cNvSpPr/>
          <p:nvPr/>
        </p:nvSpPr>
        <p:spPr bwMode="auto">
          <a:xfrm>
            <a:off x="1570038" y="3341688"/>
            <a:ext cx="7235825" cy="9477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Rektangel 371">
            <a:extLst>
              <a:ext uri="{FF2B5EF4-FFF2-40B4-BE49-F238E27FC236}">
                <a16:creationId xmlns:a16="http://schemas.microsoft.com/office/drawing/2014/main" id="{16C5FCDA-DD65-C6CD-B352-D23739D81866}"/>
              </a:ext>
            </a:extLst>
          </p:cNvPr>
          <p:cNvSpPr/>
          <p:nvPr/>
        </p:nvSpPr>
        <p:spPr bwMode="auto">
          <a:xfrm>
            <a:off x="1570038" y="2252663"/>
            <a:ext cx="7235825" cy="949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 dirty="0"/>
          </a:p>
        </p:txBody>
      </p:sp>
      <p:sp>
        <p:nvSpPr>
          <p:cNvPr id="10" name="Rektangel 370">
            <a:extLst>
              <a:ext uri="{FF2B5EF4-FFF2-40B4-BE49-F238E27FC236}">
                <a16:creationId xmlns:a16="http://schemas.microsoft.com/office/drawing/2014/main" id="{D6FCC27A-BEB8-9CA7-6C63-8A2A0BA49E08}"/>
              </a:ext>
            </a:extLst>
          </p:cNvPr>
          <p:cNvSpPr/>
          <p:nvPr/>
        </p:nvSpPr>
        <p:spPr bwMode="auto">
          <a:xfrm>
            <a:off x="1570038" y="1154113"/>
            <a:ext cx="7235825" cy="9477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/>
          </a:p>
        </p:txBody>
      </p:sp>
      <p:grpSp>
        <p:nvGrpSpPr>
          <p:cNvPr id="11" name="Gruppe 157">
            <a:extLst>
              <a:ext uri="{FF2B5EF4-FFF2-40B4-BE49-F238E27FC236}">
                <a16:creationId xmlns:a16="http://schemas.microsoft.com/office/drawing/2014/main" id="{14CDCB54-CF26-9D47-8C8F-838B061D4D20}"/>
              </a:ext>
            </a:extLst>
          </p:cNvPr>
          <p:cNvGrpSpPr>
            <a:grpSpLocks/>
          </p:cNvGrpSpPr>
          <p:nvPr/>
        </p:nvGrpSpPr>
        <p:grpSpPr bwMode="auto">
          <a:xfrm>
            <a:off x="514350" y="1154113"/>
            <a:ext cx="947738" cy="947737"/>
            <a:chOff x="5543549" y="1017590"/>
            <a:chExt cx="2162175" cy="2162175"/>
          </a:xfrm>
        </p:grpSpPr>
        <p:sp>
          <p:nvSpPr>
            <p:cNvPr id="12" name="Rektangel 162">
              <a:extLst>
                <a:ext uri="{FF2B5EF4-FFF2-40B4-BE49-F238E27FC236}">
                  <a16:creationId xmlns:a16="http://schemas.microsoft.com/office/drawing/2014/main" id="{AA1F35C4-5586-4583-B92B-AC7492C97351}"/>
                </a:ext>
              </a:extLst>
            </p:cNvPr>
            <p:cNvSpPr/>
            <p:nvPr/>
          </p:nvSpPr>
          <p:spPr bwMode="auto">
            <a:xfrm>
              <a:off x="5543549" y="1017590"/>
              <a:ext cx="2162175" cy="21621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/>
            </a:p>
          </p:txBody>
        </p:sp>
        <p:grpSp>
          <p:nvGrpSpPr>
            <p:cNvPr id="13" name="Gruppe 590">
              <a:extLst>
                <a:ext uri="{FF2B5EF4-FFF2-40B4-BE49-F238E27FC236}">
                  <a16:creationId xmlns:a16="http://schemas.microsoft.com/office/drawing/2014/main" id="{E3654BBE-CD67-1CF2-9489-1D300DDED01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32711" y="1142391"/>
              <a:ext cx="1338943" cy="1954201"/>
              <a:chOff x="1782083" y="2207851"/>
              <a:chExt cx="1182979" cy="1726570"/>
            </a:xfrm>
          </p:grpSpPr>
          <p:sp>
            <p:nvSpPr>
              <p:cNvPr id="14" name="Freeform 8">
                <a:extLst>
                  <a:ext uri="{FF2B5EF4-FFF2-40B4-BE49-F238E27FC236}">
                    <a16:creationId xmlns:a16="http://schemas.microsoft.com/office/drawing/2014/main" id="{B1D7373C-78CD-8BB3-EC12-FCDB1A1510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3216" y="3355185"/>
                <a:ext cx="291846" cy="251745"/>
              </a:xfrm>
              <a:custGeom>
                <a:avLst/>
                <a:gdLst>
                  <a:gd name="T0" fmla="*/ 2147483647 w 262"/>
                  <a:gd name="T1" fmla="*/ 2147483647 h 226"/>
                  <a:gd name="T2" fmla="*/ 2147483647 w 262"/>
                  <a:gd name="T3" fmla="*/ 2147483647 h 226"/>
                  <a:gd name="T4" fmla="*/ 2147483647 w 262"/>
                  <a:gd name="T5" fmla="*/ 2147483647 h 226"/>
                  <a:gd name="T6" fmla="*/ 2147483647 w 262"/>
                  <a:gd name="T7" fmla="*/ 2147483647 h 226"/>
                  <a:gd name="T8" fmla="*/ 2147483647 w 262"/>
                  <a:gd name="T9" fmla="*/ 2147483647 h 226"/>
                  <a:gd name="T10" fmla="*/ 2147483647 w 262"/>
                  <a:gd name="T11" fmla="*/ 2147483647 h 226"/>
                  <a:gd name="T12" fmla="*/ 2147483647 w 262"/>
                  <a:gd name="T13" fmla="*/ 2147483647 h 226"/>
                  <a:gd name="T14" fmla="*/ 2147483647 w 262"/>
                  <a:gd name="T15" fmla="*/ 2147483647 h 226"/>
                  <a:gd name="T16" fmla="*/ 2147483647 w 262"/>
                  <a:gd name="T17" fmla="*/ 2147483647 h 226"/>
                  <a:gd name="T18" fmla="*/ 2147483647 w 262"/>
                  <a:gd name="T19" fmla="*/ 2147483647 h 226"/>
                  <a:gd name="T20" fmla="*/ 2147483647 w 262"/>
                  <a:gd name="T21" fmla="*/ 2147483647 h 226"/>
                  <a:gd name="T22" fmla="*/ 2147483647 w 262"/>
                  <a:gd name="T23" fmla="*/ 2147483647 h 226"/>
                  <a:gd name="T24" fmla="*/ 2147483647 w 262"/>
                  <a:gd name="T25" fmla="*/ 2147483647 h 226"/>
                  <a:gd name="T26" fmla="*/ 2147483647 w 262"/>
                  <a:gd name="T27" fmla="*/ 2147483647 h 226"/>
                  <a:gd name="T28" fmla="*/ 2147483647 w 262"/>
                  <a:gd name="T29" fmla="*/ 2147483647 h 226"/>
                  <a:gd name="T30" fmla="*/ 2147483647 w 262"/>
                  <a:gd name="T31" fmla="*/ 2147483647 h 226"/>
                  <a:gd name="T32" fmla="*/ 2147483647 w 262"/>
                  <a:gd name="T33" fmla="*/ 2147483647 h 226"/>
                  <a:gd name="T34" fmla="*/ 2147483647 w 262"/>
                  <a:gd name="T35" fmla="*/ 2147483647 h 226"/>
                  <a:gd name="T36" fmla="*/ 2147483647 w 262"/>
                  <a:gd name="T37" fmla="*/ 2147483647 h 226"/>
                  <a:gd name="T38" fmla="*/ 2147483647 w 262"/>
                  <a:gd name="T39" fmla="*/ 2147483647 h 226"/>
                  <a:gd name="T40" fmla="*/ 0 w 262"/>
                  <a:gd name="T41" fmla="*/ 2147483647 h 226"/>
                  <a:gd name="T42" fmla="*/ 2147483647 w 262"/>
                  <a:gd name="T43" fmla="*/ 2147483647 h 226"/>
                  <a:gd name="T44" fmla="*/ 2147483647 w 262"/>
                  <a:gd name="T45" fmla="*/ 2147483647 h 226"/>
                  <a:gd name="T46" fmla="*/ 2147483647 w 262"/>
                  <a:gd name="T47" fmla="*/ 2147483647 h 226"/>
                  <a:gd name="T48" fmla="*/ 2147483647 w 262"/>
                  <a:gd name="T49" fmla="*/ 0 h 226"/>
                  <a:gd name="T50" fmla="*/ 2147483647 w 262"/>
                  <a:gd name="T51" fmla="*/ 2147483647 h 226"/>
                  <a:gd name="T52" fmla="*/ 2147483647 w 262"/>
                  <a:gd name="T53" fmla="*/ 0 h 226"/>
                  <a:gd name="T54" fmla="*/ 2147483647 w 262"/>
                  <a:gd name="T55" fmla="*/ 2147483647 h 226"/>
                  <a:gd name="T56" fmla="*/ 2147483647 w 262"/>
                  <a:gd name="T57" fmla="*/ 2147483647 h 226"/>
                  <a:gd name="T58" fmla="*/ 2147483647 w 262"/>
                  <a:gd name="T59" fmla="*/ 2147483647 h 226"/>
                  <a:gd name="T60" fmla="*/ 2147483647 w 262"/>
                  <a:gd name="T61" fmla="*/ 2147483647 h 226"/>
                  <a:gd name="T62" fmla="*/ 2147483647 w 262"/>
                  <a:gd name="T63" fmla="*/ 2147483647 h 226"/>
                  <a:gd name="T64" fmla="*/ 2147483647 w 262"/>
                  <a:gd name="T65" fmla="*/ 2147483647 h 226"/>
                  <a:gd name="T66" fmla="*/ 2147483647 w 262"/>
                  <a:gd name="T67" fmla="*/ 2147483647 h 226"/>
                  <a:gd name="T68" fmla="*/ 2147483647 w 262"/>
                  <a:gd name="T69" fmla="*/ 2147483647 h 226"/>
                  <a:gd name="T70" fmla="*/ 2147483647 w 262"/>
                  <a:gd name="T71" fmla="*/ 2147483647 h 226"/>
                  <a:gd name="T72" fmla="*/ 2147483647 w 262"/>
                  <a:gd name="T73" fmla="*/ 2147483647 h 226"/>
                  <a:gd name="T74" fmla="*/ 2147483647 w 262"/>
                  <a:gd name="T75" fmla="*/ 2147483647 h 226"/>
                  <a:gd name="T76" fmla="*/ 2147483647 w 262"/>
                  <a:gd name="T77" fmla="*/ 2147483647 h 22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262"/>
                  <a:gd name="T118" fmla="*/ 0 h 226"/>
                  <a:gd name="T119" fmla="*/ 262 w 262"/>
                  <a:gd name="T120" fmla="*/ 226 h 22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262" h="226">
                    <a:moveTo>
                      <a:pt x="250" y="132"/>
                    </a:moveTo>
                    <a:lnTo>
                      <a:pt x="250" y="132"/>
                    </a:lnTo>
                    <a:lnTo>
                      <a:pt x="260" y="164"/>
                    </a:lnTo>
                    <a:lnTo>
                      <a:pt x="262" y="172"/>
                    </a:lnTo>
                    <a:lnTo>
                      <a:pt x="262" y="180"/>
                    </a:lnTo>
                    <a:lnTo>
                      <a:pt x="260" y="198"/>
                    </a:lnTo>
                    <a:lnTo>
                      <a:pt x="258" y="200"/>
                    </a:lnTo>
                    <a:lnTo>
                      <a:pt x="252" y="204"/>
                    </a:lnTo>
                    <a:lnTo>
                      <a:pt x="234" y="210"/>
                    </a:lnTo>
                    <a:lnTo>
                      <a:pt x="204" y="218"/>
                    </a:lnTo>
                    <a:lnTo>
                      <a:pt x="190" y="224"/>
                    </a:lnTo>
                    <a:lnTo>
                      <a:pt x="182" y="226"/>
                    </a:lnTo>
                    <a:lnTo>
                      <a:pt x="176" y="226"/>
                    </a:lnTo>
                    <a:lnTo>
                      <a:pt x="138" y="220"/>
                    </a:lnTo>
                    <a:lnTo>
                      <a:pt x="124" y="216"/>
                    </a:lnTo>
                    <a:lnTo>
                      <a:pt x="114" y="210"/>
                    </a:lnTo>
                    <a:lnTo>
                      <a:pt x="106" y="206"/>
                    </a:lnTo>
                    <a:lnTo>
                      <a:pt x="98" y="202"/>
                    </a:lnTo>
                    <a:lnTo>
                      <a:pt x="82" y="198"/>
                    </a:lnTo>
                    <a:lnTo>
                      <a:pt x="68" y="192"/>
                    </a:lnTo>
                    <a:lnTo>
                      <a:pt x="56" y="184"/>
                    </a:lnTo>
                    <a:lnTo>
                      <a:pt x="40" y="178"/>
                    </a:lnTo>
                    <a:lnTo>
                      <a:pt x="26" y="172"/>
                    </a:lnTo>
                    <a:lnTo>
                      <a:pt x="18" y="168"/>
                    </a:lnTo>
                    <a:lnTo>
                      <a:pt x="12" y="164"/>
                    </a:lnTo>
                    <a:lnTo>
                      <a:pt x="12" y="160"/>
                    </a:lnTo>
                    <a:lnTo>
                      <a:pt x="12" y="150"/>
                    </a:lnTo>
                    <a:lnTo>
                      <a:pt x="12" y="142"/>
                    </a:lnTo>
                    <a:lnTo>
                      <a:pt x="8" y="134"/>
                    </a:lnTo>
                    <a:lnTo>
                      <a:pt x="2" y="118"/>
                    </a:lnTo>
                    <a:lnTo>
                      <a:pt x="0" y="104"/>
                    </a:lnTo>
                    <a:lnTo>
                      <a:pt x="0" y="88"/>
                    </a:lnTo>
                    <a:lnTo>
                      <a:pt x="2" y="70"/>
                    </a:lnTo>
                    <a:lnTo>
                      <a:pt x="6" y="56"/>
                    </a:lnTo>
                    <a:lnTo>
                      <a:pt x="16" y="28"/>
                    </a:lnTo>
                    <a:lnTo>
                      <a:pt x="22" y="14"/>
                    </a:lnTo>
                    <a:lnTo>
                      <a:pt x="22" y="0"/>
                    </a:lnTo>
                    <a:lnTo>
                      <a:pt x="26" y="2"/>
                    </a:lnTo>
                    <a:lnTo>
                      <a:pt x="32" y="2"/>
                    </a:lnTo>
                    <a:lnTo>
                      <a:pt x="44" y="0"/>
                    </a:lnTo>
                    <a:lnTo>
                      <a:pt x="64" y="2"/>
                    </a:lnTo>
                    <a:lnTo>
                      <a:pt x="84" y="6"/>
                    </a:lnTo>
                    <a:lnTo>
                      <a:pt x="92" y="6"/>
                    </a:lnTo>
                    <a:lnTo>
                      <a:pt x="100" y="4"/>
                    </a:lnTo>
                    <a:lnTo>
                      <a:pt x="110" y="4"/>
                    </a:lnTo>
                    <a:lnTo>
                      <a:pt x="114" y="6"/>
                    </a:lnTo>
                    <a:lnTo>
                      <a:pt x="116" y="8"/>
                    </a:lnTo>
                    <a:lnTo>
                      <a:pt x="124" y="14"/>
                    </a:lnTo>
                    <a:lnTo>
                      <a:pt x="132" y="18"/>
                    </a:lnTo>
                    <a:lnTo>
                      <a:pt x="150" y="26"/>
                    </a:lnTo>
                    <a:lnTo>
                      <a:pt x="158" y="30"/>
                    </a:lnTo>
                    <a:lnTo>
                      <a:pt x="164" y="36"/>
                    </a:lnTo>
                    <a:lnTo>
                      <a:pt x="178" y="50"/>
                    </a:lnTo>
                    <a:lnTo>
                      <a:pt x="190" y="62"/>
                    </a:lnTo>
                    <a:lnTo>
                      <a:pt x="196" y="70"/>
                    </a:lnTo>
                    <a:lnTo>
                      <a:pt x="204" y="74"/>
                    </a:lnTo>
                    <a:lnTo>
                      <a:pt x="220" y="86"/>
                    </a:lnTo>
                    <a:lnTo>
                      <a:pt x="232" y="98"/>
                    </a:lnTo>
                    <a:lnTo>
                      <a:pt x="242" y="112"/>
                    </a:lnTo>
                    <a:lnTo>
                      <a:pt x="250" y="13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5" name="Freeform 9">
                <a:extLst>
                  <a:ext uri="{FF2B5EF4-FFF2-40B4-BE49-F238E27FC236}">
                    <a16:creationId xmlns:a16="http://schemas.microsoft.com/office/drawing/2014/main" id="{75454BA7-47D0-AB37-7FB5-7B6A531A85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7723" y="3453209"/>
                <a:ext cx="84658" cy="66835"/>
              </a:xfrm>
              <a:custGeom>
                <a:avLst/>
                <a:gdLst>
                  <a:gd name="T0" fmla="*/ 2147483647 w 76"/>
                  <a:gd name="T1" fmla="*/ 2147483647 h 60"/>
                  <a:gd name="T2" fmla="*/ 2147483647 w 76"/>
                  <a:gd name="T3" fmla="*/ 2147483647 h 60"/>
                  <a:gd name="T4" fmla="*/ 2147483647 w 76"/>
                  <a:gd name="T5" fmla="*/ 2147483647 h 60"/>
                  <a:gd name="T6" fmla="*/ 2147483647 w 76"/>
                  <a:gd name="T7" fmla="*/ 2147483647 h 60"/>
                  <a:gd name="T8" fmla="*/ 2147483647 w 76"/>
                  <a:gd name="T9" fmla="*/ 2147483647 h 60"/>
                  <a:gd name="T10" fmla="*/ 2147483647 w 76"/>
                  <a:gd name="T11" fmla="*/ 0 h 60"/>
                  <a:gd name="T12" fmla="*/ 2147483647 w 76"/>
                  <a:gd name="T13" fmla="*/ 0 h 60"/>
                  <a:gd name="T14" fmla="*/ 2147483647 w 76"/>
                  <a:gd name="T15" fmla="*/ 2147483647 h 60"/>
                  <a:gd name="T16" fmla="*/ 2147483647 w 76"/>
                  <a:gd name="T17" fmla="*/ 2147483647 h 60"/>
                  <a:gd name="T18" fmla="*/ 0 w 76"/>
                  <a:gd name="T19" fmla="*/ 2147483647 h 60"/>
                  <a:gd name="T20" fmla="*/ 0 w 76"/>
                  <a:gd name="T21" fmla="*/ 2147483647 h 60"/>
                  <a:gd name="T22" fmla="*/ 2147483647 w 76"/>
                  <a:gd name="T23" fmla="*/ 2147483647 h 60"/>
                  <a:gd name="T24" fmla="*/ 2147483647 w 76"/>
                  <a:gd name="T25" fmla="*/ 2147483647 h 60"/>
                  <a:gd name="T26" fmla="*/ 2147483647 w 76"/>
                  <a:gd name="T27" fmla="*/ 2147483647 h 60"/>
                  <a:gd name="T28" fmla="*/ 2147483647 w 76"/>
                  <a:gd name="T29" fmla="*/ 2147483647 h 60"/>
                  <a:gd name="T30" fmla="*/ 2147483647 w 76"/>
                  <a:gd name="T31" fmla="*/ 2147483647 h 60"/>
                  <a:gd name="T32" fmla="*/ 2147483647 w 76"/>
                  <a:gd name="T33" fmla="*/ 2147483647 h 60"/>
                  <a:gd name="T34" fmla="*/ 2147483647 w 76"/>
                  <a:gd name="T35" fmla="*/ 2147483647 h 60"/>
                  <a:gd name="T36" fmla="*/ 2147483647 w 76"/>
                  <a:gd name="T37" fmla="*/ 2147483647 h 60"/>
                  <a:gd name="T38" fmla="*/ 2147483647 w 76"/>
                  <a:gd name="T39" fmla="*/ 2147483647 h 60"/>
                  <a:gd name="T40" fmla="*/ 2147483647 w 76"/>
                  <a:gd name="T41" fmla="*/ 2147483647 h 60"/>
                  <a:gd name="T42" fmla="*/ 2147483647 w 76"/>
                  <a:gd name="T43" fmla="*/ 2147483647 h 60"/>
                  <a:gd name="T44" fmla="*/ 2147483647 w 76"/>
                  <a:gd name="T45" fmla="*/ 2147483647 h 60"/>
                  <a:gd name="T46" fmla="*/ 2147483647 w 76"/>
                  <a:gd name="T47" fmla="*/ 2147483647 h 60"/>
                  <a:gd name="T48" fmla="*/ 2147483647 w 76"/>
                  <a:gd name="T49" fmla="*/ 2147483647 h 60"/>
                  <a:gd name="T50" fmla="*/ 2147483647 w 76"/>
                  <a:gd name="T51" fmla="*/ 2147483647 h 6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76"/>
                  <a:gd name="T79" fmla="*/ 0 h 60"/>
                  <a:gd name="T80" fmla="*/ 76 w 76"/>
                  <a:gd name="T81" fmla="*/ 60 h 60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76" h="60">
                    <a:moveTo>
                      <a:pt x="58" y="18"/>
                    </a:moveTo>
                    <a:lnTo>
                      <a:pt x="58" y="18"/>
                    </a:lnTo>
                    <a:lnTo>
                      <a:pt x="42" y="10"/>
                    </a:lnTo>
                    <a:lnTo>
                      <a:pt x="24" y="4"/>
                    </a:lnTo>
                    <a:lnTo>
                      <a:pt x="14" y="0"/>
                    </a:lnTo>
                    <a:lnTo>
                      <a:pt x="8" y="0"/>
                    </a:lnTo>
                    <a:lnTo>
                      <a:pt x="4" y="2"/>
                    </a:lnTo>
                    <a:lnTo>
                      <a:pt x="0" y="10"/>
                    </a:lnTo>
                    <a:lnTo>
                      <a:pt x="0" y="14"/>
                    </a:lnTo>
                    <a:lnTo>
                      <a:pt x="2" y="20"/>
                    </a:lnTo>
                    <a:lnTo>
                      <a:pt x="10" y="30"/>
                    </a:lnTo>
                    <a:lnTo>
                      <a:pt x="16" y="38"/>
                    </a:lnTo>
                    <a:lnTo>
                      <a:pt x="24" y="44"/>
                    </a:lnTo>
                    <a:lnTo>
                      <a:pt x="36" y="48"/>
                    </a:lnTo>
                    <a:lnTo>
                      <a:pt x="58" y="52"/>
                    </a:lnTo>
                    <a:lnTo>
                      <a:pt x="66" y="54"/>
                    </a:lnTo>
                    <a:lnTo>
                      <a:pt x="76" y="60"/>
                    </a:lnTo>
                    <a:lnTo>
                      <a:pt x="74" y="48"/>
                    </a:lnTo>
                    <a:lnTo>
                      <a:pt x="72" y="38"/>
                    </a:lnTo>
                    <a:lnTo>
                      <a:pt x="66" y="28"/>
                    </a:lnTo>
                    <a:lnTo>
                      <a:pt x="58" y="18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6" name="Freeform 21">
                <a:extLst>
                  <a:ext uri="{FF2B5EF4-FFF2-40B4-BE49-F238E27FC236}">
                    <a16:creationId xmlns:a16="http://schemas.microsoft.com/office/drawing/2014/main" id="{9B647F64-CED2-D96C-5607-9F5101CC42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2083" y="2207851"/>
                <a:ext cx="1131739" cy="1726570"/>
              </a:xfrm>
              <a:custGeom>
                <a:avLst/>
                <a:gdLst>
                  <a:gd name="T0" fmla="*/ 2147483647 w 1016"/>
                  <a:gd name="T1" fmla="*/ 2147483647 h 1550"/>
                  <a:gd name="T2" fmla="*/ 2147483647 w 1016"/>
                  <a:gd name="T3" fmla="*/ 2147483647 h 1550"/>
                  <a:gd name="T4" fmla="*/ 2147483647 w 1016"/>
                  <a:gd name="T5" fmla="*/ 2147483647 h 1550"/>
                  <a:gd name="T6" fmla="*/ 2147483647 w 1016"/>
                  <a:gd name="T7" fmla="*/ 2147483647 h 1550"/>
                  <a:gd name="T8" fmla="*/ 2147483647 w 1016"/>
                  <a:gd name="T9" fmla="*/ 2147483647 h 1550"/>
                  <a:gd name="T10" fmla="*/ 2147483647 w 1016"/>
                  <a:gd name="T11" fmla="*/ 2147483647 h 1550"/>
                  <a:gd name="T12" fmla="*/ 2147483647 w 1016"/>
                  <a:gd name="T13" fmla="*/ 2147483647 h 1550"/>
                  <a:gd name="T14" fmla="*/ 2147483647 w 1016"/>
                  <a:gd name="T15" fmla="*/ 2147483647 h 1550"/>
                  <a:gd name="T16" fmla="*/ 2147483647 w 1016"/>
                  <a:gd name="T17" fmla="*/ 2147483647 h 1550"/>
                  <a:gd name="T18" fmla="*/ 2147483647 w 1016"/>
                  <a:gd name="T19" fmla="*/ 2147483647 h 1550"/>
                  <a:gd name="T20" fmla="*/ 2147483647 w 1016"/>
                  <a:gd name="T21" fmla="*/ 2147483647 h 1550"/>
                  <a:gd name="T22" fmla="*/ 2147483647 w 1016"/>
                  <a:gd name="T23" fmla="*/ 2147483647 h 1550"/>
                  <a:gd name="T24" fmla="*/ 2147483647 w 1016"/>
                  <a:gd name="T25" fmla="*/ 2147483647 h 1550"/>
                  <a:gd name="T26" fmla="*/ 2147483647 w 1016"/>
                  <a:gd name="T27" fmla="*/ 2147483647 h 1550"/>
                  <a:gd name="T28" fmla="*/ 2147483647 w 1016"/>
                  <a:gd name="T29" fmla="*/ 2147483647 h 1550"/>
                  <a:gd name="T30" fmla="*/ 2147483647 w 1016"/>
                  <a:gd name="T31" fmla="*/ 2147483647 h 1550"/>
                  <a:gd name="T32" fmla="*/ 2147483647 w 1016"/>
                  <a:gd name="T33" fmla="*/ 2147483647 h 1550"/>
                  <a:gd name="T34" fmla="*/ 2147483647 w 1016"/>
                  <a:gd name="T35" fmla="*/ 2147483647 h 1550"/>
                  <a:gd name="T36" fmla="*/ 2147483647 w 1016"/>
                  <a:gd name="T37" fmla="*/ 2147483647 h 1550"/>
                  <a:gd name="T38" fmla="*/ 2147483647 w 1016"/>
                  <a:gd name="T39" fmla="*/ 2147483647 h 1550"/>
                  <a:gd name="T40" fmla="*/ 2147483647 w 1016"/>
                  <a:gd name="T41" fmla="*/ 2147483647 h 1550"/>
                  <a:gd name="T42" fmla="*/ 2147483647 w 1016"/>
                  <a:gd name="T43" fmla="*/ 2147483647 h 1550"/>
                  <a:gd name="T44" fmla="*/ 2147483647 w 1016"/>
                  <a:gd name="T45" fmla="*/ 2147483647 h 1550"/>
                  <a:gd name="T46" fmla="*/ 2147483647 w 1016"/>
                  <a:gd name="T47" fmla="*/ 2147483647 h 1550"/>
                  <a:gd name="T48" fmla="*/ 2147483647 w 1016"/>
                  <a:gd name="T49" fmla="*/ 2147483647 h 1550"/>
                  <a:gd name="T50" fmla="*/ 2147483647 w 1016"/>
                  <a:gd name="T51" fmla="*/ 2147483647 h 1550"/>
                  <a:gd name="T52" fmla="*/ 2147483647 w 1016"/>
                  <a:gd name="T53" fmla="*/ 2147483647 h 1550"/>
                  <a:gd name="T54" fmla="*/ 2147483647 w 1016"/>
                  <a:gd name="T55" fmla="*/ 2147483647 h 1550"/>
                  <a:gd name="T56" fmla="*/ 2147483647 w 1016"/>
                  <a:gd name="T57" fmla="*/ 2147483647 h 1550"/>
                  <a:gd name="T58" fmla="*/ 2147483647 w 1016"/>
                  <a:gd name="T59" fmla="*/ 2147483647 h 1550"/>
                  <a:gd name="T60" fmla="*/ 2147483647 w 1016"/>
                  <a:gd name="T61" fmla="*/ 2147483647 h 1550"/>
                  <a:gd name="T62" fmla="*/ 2147483647 w 1016"/>
                  <a:gd name="T63" fmla="*/ 2147483647 h 1550"/>
                  <a:gd name="T64" fmla="*/ 2147483647 w 1016"/>
                  <a:gd name="T65" fmla="*/ 2147483647 h 1550"/>
                  <a:gd name="T66" fmla="*/ 2147483647 w 1016"/>
                  <a:gd name="T67" fmla="*/ 2147483647 h 1550"/>
                  <a:gd name="T68" fmla="*/ 2147483647 w 1016"/>
                  <a:gd name="T69" fmla="*/ 0 h 1550"/>
                  <a:gd name="T70" fmla="*/ 2147483647 w 1016"/>
                  <a:gd name="T71" fmla="*/ 2147483647 h 1550"/>
                  <a:gd name="T72" fmla="*/ 2147483647 w 1016"/>
                  <a:gd name="T73" fmla="*/ 2147483647 h 1550"/>
                  <a:gd name="T74" fmla="*/ 2147483647 w 1016"/>
                  <a:gd name="T75" fmla="*/ 2147483647 h 1550"/>
                  <a:gd name="T76" fmla="*/ 2147483647 w 1016"/>
                  <a:gd name="T77" fmla="*/ 2147483647 h 1550"/>
                  <a:gd name="T78" fmla="*/ 2147483647 w 1016"/>
                  <a:gd name="T79" fmla="*/ 2147483647 h 1550"/>
                  <a:gd name="T80" fmla="*/ 2147483647 w 1016"/>
                  <a:gd name="T81" fmla="*/ 2147483647 h 1550"/>
                  <a:gd name="T82" fmla="*/ 2147483647 w 1016"/>
                  <a:gd name="T83" fmla="*/ 2147483647 h 155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016"/>
                  <a:gd name="T127" fmla="*/ 0 h 1550"/>
                  <a:gd name="T128" fmla="*/ 1016 w 1016"/>
                  <a:gd name="T129" fmla="*/ 1550 h 1550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016" h="1550">
                    <a:moveTo>
                      <a:pt x="42" y="670"/>
                    </a:moveTo>
                    <a:lnTo>
                      <a:pt x="42" y="670"/>
                    </a:lnTo>
                    <a:lnTo>
                      <a:pt x="58" y="706"/>
                    </a:lnTo>
                    <a:lnTo>
                      <a:pt x="80" y="740"/>
                    </a:lnTo>
                    <a:lnTo>
                      <a:pt x="102" y="770"/>
                    </a:lnTo>
                    <a:lnTo>
                      <a:pt x="128" y="798"/>
                    </a:lnTo>
                    <a:lnTo>
                      <a:pt x="154" y="824"/>
                    </a:lnTo>
                    <a:lnTo>
                      <a:pt x="182" y="848"/>
                    </a:lnTo>
                    <a:lnTo>
                      <a:pt x="212" y="870"/>
                    </a:lnTo>
                    <a:lnTo>
                      <a:pt x="246" y="888"/>
                    </a:lnTo>
                    <a:lnTo>
                      <a:pt x="278" y="902"/>
                    </a:lnTo>
                    <a:lnTo>
                      <a:pt x="314" y="918"/>
                    </a:lnTo>
                    <a:lnTo>
                      <a:pt x="348" y="926"/>
                    </a:lnTo>
                    <a:lnTo>
                      <a:pt x="386" y="932"/>
                    </a:lnTo>
                    <a:lnTo>
                      <a:pt x="422" y="938"/>
                    </a:lnTo>
                    <a:lnTo>
                      <a:pt x="460" y="938"/>
                    </a:lnTo>
                    <a:lnTo>
                      <a:pt x="498" y="934"/>
                    </a:lnTo>
                    <a:lnTo>
                      <a:pt x="536" y="930"/>
                    </a:lnTo>
                    <a:lnTo>
                      <a:pt x="540" y="936"/>
                    </a:lnTo>
                    <a:lnTo>
                      <a:pt x="544" y="944"/>
                    </a:lnTo>
                    <a:lnTo>
                      <a:pt x="550" y="950"/>
                    </a:lnTo>
                    <a:lnTo>
                      <a:pt x="556" y="956"/>
                    </a:lnTo>
                    <a:lnTo>
                      <a:pt x="564" y="962"/>
                    </a:lnTo>
                    <a:lnTo>
                      <a:pt x="582" y="966"/>
                    </a:lnTo>
                    <a:lnTo>
                      <a:pt x="590" y="966"/>
                    </a:lnTo>
                    <a:lnTo>
                      <a:pt x="602" y="964"/>
                    </a:lnTo>
                    <a:lnTo>
                      <a:pt x="592" y="974"/>
                    </a:lnTo>
                    <a:lnTo>
                      <a:pt x="588" y="984"/>
                    </a:lnTo>
                    <a:lnTo>
                      <a:pt x="586" y="994"/>
                    </a:lnTo>
                    <a:lnTo>
                      <a:pt x="582" y="1004"/>
                    </a:lnTo>
                    <a:lnTo>
                      <a:pt x="582" y="1026"/>
                    </a:lnTo>
                    <a:lnTo>
                      <a:pt x="588" y="1044"/>
                    </a:lnTo>
                    <a:lnTo>
                      <a:pt x="796" y="1510"/>
                    </a:lnTo>
                    <a:lnTo>
                      <a:pt x="804" y="1524"/>
                    </a:lnTo>
                    <a:lnTo>
                      <a:pt x="816" y="1536"/>
                    </a:lnTo>
                    <a:lnTo>
                      <a:pt x="830" y="1544"/>
                    </a:lnTo>
                    <a:lnTo>
                      <a:pt x="842" y="1548"/>
                    </a:lnTo>
                    <a:lnTo>
                      <a:pt x="856" y="1550"/>
                    </a:lnTo>
                    <a:lnTo>
                      <a:pt x="870" y="1550"/>
                    </a:lnTo>
                    <a:lnTo>
                      <a:pt x="882" y="1548"/>
                    </a:lnTo>
                    <a:lnTo>
                      <a:pt x="890" y="1544"/>
                    </a:lnTo>
                    <a:lnTo>
                      <a:pt x="976" y="1502"/>
                    </a:lnTo>
                    <a:lnTo>
                      <a:pt x="990" y="1494"/>
                    </a:lnTo>
                    <a:lnTo>
                      <a:pt x="1002" y="1482"/>
                    </a:lnTo>
                    <a:lnTo>
                      <a:pt x="1010" y="1468"/>
                    </a:lnTo>
                    <a:lnTo>
                      <a:pt x="1014" y="1456"/>
                    </a:lnTo>
                    <a:lnTo>
                      <a:pt x="1016" y="1440"/>
                    </a:lnTo>
                    <a:lnTo>
                      <a:pt x="1016" y="1428"/>
                    </a:lnTo>
                    <a:lnTo>
                      <a:pt x="1016" y="1414"/>
                    </a:lnTo>
                    <a:lnTo>
                      <a:pt x="1010" y="1404"/>
                    </a:lnTo>
                    <a:lnTo>
                      <a:pt x="802" y="944"/>
                    </a:lnTo>
                    <a:lnTo>
                      <a:pt x="796" y="930"/>
                    </a:lnTo>
                    <a:lnTo>
                      <a:pt x="790" y="922"/>
                    </a:lnTo>
                    <a:lnTo>
                      <a:pt x="782" y="914"/>
                    </a:lnTo>
                    <a:lnTo>
                      <a:pt x="774" y="908"/>
                    </a:lnTo>
                    <a:lnTo>
                      <a:pt x="762" y="904"/>
                    </a:lnTo>
                    <a:lnTo>
                      <a:pt x="754" y="900"/>
                    </a:lnTo>
                    <a:lnTo>
                      <a:pt x="734" y="902"/>
                    </a:lnTo>
                    <a:lnTo>
                      <a:pt x="742" y="894"/>
                    </a:lnTo>
                    <a:lnTo>
                      <a:pt x="748" y="886"/>
                    </a:lnTo>
                    <a:lnTo>
                      <a:pt x="752" y="878"/>
                    </a:lnTo>
                    <a:lnTo>
                      <a:pt x="756" y="868"/>
                    </a:lnTo>
                    <a:lnTo>
                      <a:pt x="756" y="860"/>
                    </a:lnTo>
                    <a:lnTo>
                      <a:pt x="758" y="850"/>
                    </a:lnTo>
                    <a:lnTo>
                      <a:pt x="756" y="840"/>
                    </a:lnTo>
                    <a:lnTo>
                      <a:pt x="752" y="830"/>
                    </a:lnTo>
                    <a:lnTo>
                      <a:pt x="750" y="824"/>
                    </a:lnTo>
                    <a:lnTo>
                      <a:pt x="780" y="798"/>
                    </a:lnTo>
                    <a:lnTo>
                      <a:pt x="806" y="770"/>
                    </a:lnTo>
                    <a:lnTo>
                      <a:pt x="830" y="740"/>
                    </a:lnTo>
                    <a:lnTo>
                      <a:pt x="852" y="706"/>
                    </a:lnTo>
                    <a:lnTo>
                      <a:pt x="870" y="674"/>
                    </a:lnTo>
                    <a:lnTo>
                      <a:pt x="886" y="638"/>
                    </a:lnTo>
                    <a:lnTo>
                      <a:pt x="898" y="604"/>
                    </a:lnTo>
                    <a:lnTo>
                      <a:pt x="908" y="566"/>
                    </a:lnTo>
                    <a:lnTo>
                      <a:pt x="914" y="530"/>
                    </a:lnTo>
                    <a:lnTo>
                      <a:pt x="918" y="492"/>
                    </a:lnTo>
                    <a:lnTo>
                      <a:pt x="920" y="456"/>
                    </a:lnTo>
                    <a:lnTo>
                      <a:pt x="918" y="416"/>
                    </a:lnTo>
                    <a:lnTo>
                      <a:pt x="912" y="378"/>
                    </a:lnTo>
                    <a:lnTo>
                      <a:pt x="906" y="340"/>
                    </a:lnTo>
                    <a:lnTo>
                      <a:pt x="892" y="302"/>
                    </a:lnTo>
                    <a:lnTo>
                      <a:pt x="878" y="266"/>
                    </a:lnTo>
                    <a:lnTo>
                      <a:pt x="856" y="224"/>
                    </a:lnTo>
                    <a:lnTo>
                      <a:pt x="832" y="186"/>
                    </a:lnTo>
                    <a:lnTo>
                      <a:pt x="802" y="150"/>
                    </a:lnTo>
                    <a:lnTo>
                      <a:pt x="772" y="116"/>
                    </a:lnTo>
                    <a:lnTo>
                      <a:pt x="736" y="88"/>
                    </a:lnTo>
                    <a:lnTo>
                      <a:pt x="700" y="64"/>
                    </a:lnTo>
                    <a:lnTo>
                      <a:pt x="660" y="44"/>
                    </a:lnTo>
                    <a:lnTo>
                      <a:pt x="622" y="26"/>
                    </a:lnTo>
                    <a:lnTo>
                      <a:pt x="580" y="12"/>
                    </a:lnTo>
                    <a:lnTo>
                      <a:pt x="536" y="4"/>
                    </a:lnTo>
                    <a:lnTo>
                      <a:pt x="492" y="0"/>
                    </a:lnTo>
                    <a:lnTo>
                      <a:pt x="446" y="0"/>
                    </a:lnTo>
                    <a:lnTo>
                      <a:pt x="402" y="2"/>
                    </a:lnTo>
                    <a:lnTo>
                      <a:pt x="358" y="12"/>
                    </a:lnTo>
                    <a:lnTo>
                      <a:pt x="312" y="26"/>
                    </a:lnTo>
                    <a:lnTo>
                      <a:pt x="268" y="46"/>
                    </a:lnTo>
                    <a:lnTo>
                      <a:pt x="228" y="66"/>
                    </a:lnTo>
                    <a:lnTo>
                      <a:pt x="190" y="94"/>
                    </a:lnTo>
                    <a:lnTo>
                      <a:pt x="154" y="124"/>
                    </a:lnTo>
                    <a:lnTo>
                      <a:pt x="122" y="156"/>
                    </a:lnTo>
                    <a:lnTo>
                      <a:pt x="92" y="192"/>
                    </a:lnTo>
                    <a:lnTo>
                      <a:pt x="68" y="230"/>
                    </a:lnTo>
                    <a:lnTo>
                      <a:pt x="48" y="270"/>
                    </a:lnTo>
                    <a:lnTo>
                      <a:pt x="30" y="312"/>
                    </a:lnTo>
                    <a:lnTo>
                      <a:pt x="18" y="356"/>
                    </a:lnTo>
                    <a:lnTo>
                      <a:pt x="6" y="398"/>
                    </a:lnTo>
                    <a:lnTo>
                      <a:pt x="2" y="444"/>
                    </a:lnTo>
                    <a:lnTo>
                      <a:pt x="0" y="490"/>
                    </a:lnTo>
                    <a:lnTo>
                      <a:pt x="2" y="534"/>
                    </a:lnTo>
                    <a:lnTo>
                      <a:pt x="12" y="582"/>
                    </a:lnTo>
                    <a:lnTo>
                      <a:pt x="24" y="626"/>
                    </a:lnTo>
                    <a:lnTo>
                      <a:pt x="42" y="670"/>
                    </a:lnTo>
                    <a:close/>
                  </a:path>
                </a:pathLst>
              </a:custGeom>
              <a:solidFill>
                <a:srgbClr val="4B4B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" name="Freeform 22">
                <a:extLst>
                  <a:ext uri="{FF2B5EF4-FFF2-40B4-BE49-F238E27FC236}">
                    <a16:creationId xmlns:a16="http://schemas.microsoft.com/office/drawing/2014/main" id="{F7FF70D7-0CA7-E8C0-1FC8-8C52D0FC4C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2184" y="2247952"/>
                <a:ext cx="942374" cy="966879"/>
              </a:xfrm>
              <a:custGeom>
                <a:avLst/>
                <a:gdLst>
                  <a:gd name="T0" fmla="*/ 2147483647 w 846"/>
                  <a:gd name="T1" fmla="*/ 2147483647 h 868"/>
                  <a:gd name="T2" fmla="*/ 2147483647 w 846"/>
                  <a:gd name="T3" fmla="*/ 2147483647 h 868"/>
                  <a:gd name="T4" fmla="*/ 2147483647 w 846"/>
                  <a:gd name="T5" fmla="*/ 2147483647 h 868"/>
                  <a:gd name="T6" fmla="*/ 2147483647 w 846"/>
                  <a:gd name="T7" fmla="*/ 2147483647 h 868"/>
                  <a:gd name="T8" fmla="*/ 2147483647 w 846"/>
                  <a:gd name="T9" fmla="*/ 2147483647 h 868"/>
                  <a:gd name="T10" fmla="*/ 2147483647 w 846"/>
                  <a:gd name="T11" fmla="*/ 2147483647 h 868"/>
                  <a:gd name="T12" fmla="*/ 0 w 846"/>
                  <a:gd name="T13" fmla="*/ 2147483647 h 868"/>
                  <a:gd name="T14" fmla="*/ 2147483647 w 846"/>
                  <a:gd name="T15" fmla="*/ 2147483647 h 868"/>
                  <a:gd name="T16" fmla="*/ 2147483647 w 846"/>
                  <a:gd name="T17" fmla="*/ 2147483647 h 868"/>
                  <a:gd name="T18" fmla="*/ 2147483647 w 846"/>
                  <a:gd name="T19" fmla="*/ 2147483647 h 868"/>
                  <a:gd name="T20" fmla="*/ 2147483647 w 846"/>
                  <a:gd name="T21" fmla="*/ 2147483647 h 868"/>
                  <a:gd name="T22" fmla="*/ 2147483647 w 846"/>
                  <a:gd name="T23" fmla="*/ 2147483647 h 868"/>
                  <a:gd name="T24" fmla="*/ 2147483647 w 846"/>
                  <a:gd name="T25" fmla="*/ 2147483647 h 868"/>
                  <a:gd name="T26" fmla="*/ 2147483647 w 846"/>
                  <a:gd name="T27" fmla="*/ 2147483647 h 868"/>
                  <a:gd name="T28" fmla="*/ 2147483647 w 846"/>
                  <a:gd name="T29" fmla="*/ 2147483647 h 868"/>
                  <a:gd name="T30" fmla="*/ 2147483647 w 846"/>
                  <a:gd name="T31" fmla="*/ 2147483647 h 868"/>
                  <a:gd name="T32" fmla="*/ 2147483647 w 846"/>
                  <a:gd name="T33" fmla="*/ 2147483647 h 868"/>
                  <a:gd name="T34" fmla="*/ 2147483647 w 846"/>
                  <a:gd name="T35" fmla="*/ 2147483647 h 868"/>
                  <a:gd name="T36" fmla="*/ 2147483647 w 846"/>
                  <a:gd name="T37" fmla="*/ 2147483647 h 868"/>
                  <a:gd name="T38" fmla="*/ 2147483647 w 846"/>
                  <a:gd name="T39" fmla="*/ 2147483647 h 868"/>
                  <a:gd name="T40" fmla="*/ 2147483647 w 846"/>
                  <a:gd name="T41" fmla="*/ 2147483647 h 868"/>
                  <a:gd name="T42" fmla="*/ 2147483647 w 846"/>
                  <a:gd name="T43" fmla="*/ 2147483647 h 868"/>
                  <a:gd name="T44" fmla="*/ 2147483647 w 846"/>
                  <a:gd name="T45" fmla="*/ 2147483647 h 868"/>
                  <a:gd name="T46" fmla="*/ 2147483647 w 846"/>
                  <a:gd name="T47" fmla="*/ 2147483647 h 868"/>
                  <a:gd name="T48" fmla="*/ 2147483647 w 846"/>
                  <a:gd name="T49" fmla="*/ 2147483647 h 868"/>
                  <a:gd name="T50" fmla="*/ 2147483647 w 846"/>
                  <a:gd name="T51" fmla="*/ 2147483647 h 868"/>
                  <a:gd name="T52" fmla="*/ 2147483647 w 846"/>
                  <a:gd name="T53" fmla="*/ 2147483647 h 868"/>
                  <a:gd name="T54" fmla="*/ 2147483647 w 846"/>
                  <a:gd name="T55" fmla="*/ 2147483647 h 868"/>
                  <a:gd name="T56" fmla="*/ 2147483647 w 846"/>
                  <a:gd name="T57" fmla="*/ 2147483647 h 868"/>
                  <a:gd name="T58" fmla="*/ 2147483647 w 846"/>
                  <a:gd name="T59" fmla="*/ 2147483647 h 868"/>
                  <a:gd name="T60" fmla="*/ 2147483647 w 846"/>
                  <a:gd name="T61" fmla="*/ 2147483647 h 868"/>
                  <a:gd name="T62" fmla="*/ 2147483647 w 846"/>
                  <a:gd name="T63" fmla="*/ 0 h 868"/>
                  <a:gd name="T64" fmla="*/ 2147483647 w 846"/>
                  <a:gd name="T65" fmla="*/ 2147483647 h 868"/>
                  <a:gd name="T66" fmla="*/ 2147483647 w 846"/>
                  <a:gd name="T67" fmla="*/ 2147483647 h 868"/>
                  <a:gd name="T68" fmla="*/ 2147483647 w 846"/>
                  <a:gd name="T69" fmla="*/ 2147483647 h 868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846"/>
                  <a:gd name="T106" fmla="*/ 0 h 868"/>
                  <a:gd name="T107" fmla="*/ 846 w 846"/>
                  <a:gd name="T108" fmla="*/ 868 h 868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846" h="868">
                    <a:moveTo>
                      <a:pt x="248" y="42"/>
                    </a:moveTo>
                    <a:lnTo>
                      <a:pt x="248" y="42"/>
                    </a:lnTo>
                    <a:lnTo>
                      <a:pt x="210" y="64"/>
                    </a:lnTo>
                    <a:lnTo>
                      <a:pt x="174" y="90"/>
                    </a:lnTo>
                    <a:lnTo>
                      <a:pt x="142" y="116"/>
                    </a:lnTo>
                    <a:lnTo>
                      <a:pt x="112" y="146"/>
                    </a:lnTo>
                    <a:lnTo>
                      <a:pt x="86" y="178"/>
                    </a:lnTo>
                    <a:lnTo>
                      <a:pt x="62" y="214"/>
                    </a:lnTo>
                    <a:lnTo>
                      <a:pt x="44" y="252"/>
                    </a:lnTo>
                    <a:lnTo>
                      <a:pt x="28" y="290"/>
                    </a:lnTo>
                    <a:lnTo>
                      <a:pt x="16" y="330"/>
                    </a:lnTo>
                    <a:lnTo>
                      <a:pt x="6" y="370"/>
                    </a:lnTo>
                    <a:lnTo>
                      <a:pt x="2" y="410"/>
                    </a:lnTo>
                    <a:lnTo>
                      <a:pt x="0" y="454"/>
                    </a:lnTo>
                    <a:lnTo>
                      <a:pt x="4" y="498"/>
                    </a:lnTo>
                    <a:lnTo>
                      <a:pt x="10" y="538"/>
                    </a:lnTo>
                    <a:lnTo>
                      <a:pt x="22" y="580"/>
                    </a:lnTo>
                    <a:lnTo>
                      <a:pt x="38" y="620"/>
                    </a:lnTo>
                    <a:lnTo>
                      <a:pt x="56" y="660"/>
                    </a:lnTo>
                    <a:lnTo>
                      <a:pt x="82" y="696"/>
                    </a:lnTo>
                    <a:lnTo>
                      <a:pt x="106" y="728"/>
                    </a:lnTo>
                    <a:lnTo>
                      <a:pt x="138" y="758"/>
                    </a:lnTo>
                    <a:lnTo>
                      <a:pt x="168" y="786"/>
                    </a:lnTo>
                    <a:lnTo>
                      <a:pt x="202" y="806"/>
                    </a:lnTo>
                    <a:lnTo>
                      <a:pt x="238" y="828"/>
                    </a:lnTo>
                    <a:lnTo>
                      <a:pt x="274" y="844"/>
                    </a:lnTo>
                    <a:lnTo>
                      <a:pt x="314" y="854"/>
                    </a:lnTo>
                    <a:lnTo>
                      <a:pt x="352" y="864"/>
                    </a:lnTo>
                    <a:lnTo>
                      <a:pt x="394" y="868"/>
                    </a:lnTo>
                    <a:lnTo>
                      <a:pt x="434" y="866"/>
                    </a:lnTo>
                    <a:lnTo>
                      <a:pt x="476" y="864"/>
                    </a:lnTo>
                    <a:lnTo>
                      <a:pt x="516" y="854"/>
                    </a:lnTo>
                    <a:lnTo>
                      <a:pt x="558" y="840"/>
                    </a:lnTo>
                    <a:lnTo>
                      <a:pt x="598" y="826"/>
                    </a:lnTo>
                    <a:lnTo>
                      <a:pt x="636" y="804"/>
                    </a:lnTo>
                    <a:lnTo>
                      <a:pt x="670" y="780"/>
                    </a:lnTo>
                    <a:lnTo>
                      <a:pt x="704" y="750"/>
                    </a:lnTo>
                    <a:lnTo>
                      <a:pt x="732" y="720"/>
                    </a:lnTo>
                    <a:lnTo>
                      <a:pt x="760" y="688"/>
                    </a:lnTo>
                    <a:lnTo>
                      <a:pt x="784" y="652"/>
                    </a:lnTo>
                    <a:lnTo>
                      <a:pt x="802" y="618"/>
                    </a:lnTo>
                    <a:lnTo>
                      <a:pt x="818" y="576"/>
                    </a:lnTo>
                    <a:lnTo>
                      <a:pt x="830" y="536"/>
                    </a:lnTo>
                    <a:lnTo>
                      <a:pt x="840" y="496"/>
                    </a:lnTo>
                    <a:lnTo>
                      <a:pt x="844" y="456"/>
                    </a:lnTo>
                    <a:lnTo>
                      <a:pt x="846" y="412"/>
                    </a:lnTo>
                    <a:lnTo>
                      <a:pt x="844" y="370"/>
                    </a:lnTo>
                    <a:lnTo>
                      <a:pt x="834" y="328"/>
                    </a:lnTo>
                    <a:lnTo>
                      <a:pt x="822" y="288"/>
                    </a:lnTo>
                    <a:lnTo>
                      <a:pt x="808" y="246"/>
                    </a:lnTo>
                    <a:lnTo>
                      <a:pt x="788" y="206"/>
                    </a:lnTo>
                    <a:lnTo>
                      <a:pt x="766" y="170"/>
                    </a:lnTo>
                    <a:lnTo>
                      <a:pt x="740" y="140"/>
                    </a:lnTo>
                    <a:lnTo>
                      <a:pt x="710" y="110"/>
                    </a:lnTo>
                    <a:lnTo>
                      <a:pt x="678" y="84"/>
                    </a:lnTo>
                    <a:lnTo>
                      <a:pt x="646" y="60"/>
                    </a:lnTo>
                    <a:lnTo>
                      <a:pt x="610" y="40"/>
                    </a:lnTo>
                    <a:lnTo>
                      <a:pt x="572" y="26"/>
                    </a:lnTo>
                    <a:lnTo>
                      <a:pt x="534" y="12"/>
                    </a:lnTo>
                    <a:lnTo>
                      <a:pt x="494" y="6"/>
                    </a:lnTo>
                    <a:lnTo>
                      <a:pt x="454" y="0"/>
                    </a:lnTo>
                    <a:lnTo>
                      <a:pt x="414" y="2"/>
                    </a:lnTo>
                    <a:lnTo>
                      <a:pt x="370" y="6"/>
                    </a:lnTo>
                    <a:lnTo>
                      <a:pt x="328" y="12"/>
                    </a:lnTo>
                    <a:lnTo>
                      <a:pt x="288" y="26"/>
                    </a:lnTo>
                    <a:lnTo>
                      <a:pt x="248" y="42"/>
                    </a:lnTo>
                    <a:close/>
                  </a:path>
                </a:pathLst>
              </a:custGeom>
              <a:solidFill>
                <a:srgbClr val="5252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8" name="Freeform 23">
                <a:extLst>
                  <a:ext uri="{FF2B5EF4-FFF2-40B4-BE49-F238E27FC236}">
                    <a16:creationId xmlns:a16="http://schemas.microsoft.com/office/drawing/2014/main" id="{4A8A1F39-6C55-3802-79C7-BF78631E63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5551" y="2261319"/>
                <a:ext cx="915640" cy="937917"/>
              </a:xfrm>
              <a:custGeom>
                <a:avLst/>
                <a:gdLst>
                  <a:gd name="T0" fmla="*/ 2147483647 w 822"/>
                  <a:gd name="T1" fmla="*/ 2147483647 h 842"/>
                  <a:gd name="T2" fmla="*/ 2147483647 w 822"/>
                  <a:gd name="T3" fmla="*/ 2147483647 h 842"/>
                  <a:gd name="T4" fmla="*/ 2147483647 w 822"/>
                  <a:gd name="T5" fmla="*/ 2147483647 h 842"/>
                  <a:gd name="T6" fmla="*/ 2147483647 w 822"/>
                  <a:gd name="T7" fmla="*/ 2147483647 h 842"/>
                  <a:gd name="T8" fmla="*/ 2147483647 w 822"/>
                  <a:gd name="T9" fmla="*/ 2147483647 h 842"/>
                  <a:gd name="T10" fmla="*/ 2147483647 w 822"/>
                  <a:gd name="T11" fmla="*/ 2147483647 h 842"/>
                  <a:gd name="T12" fmla="*/ 2147483647 w 822"/>
                  <a:gd name="T13" fmla="*/ 2147483647 h 842"/>
                  <a:gd name="T14" fmla="*/ 2147483647 w 822"/>
                  <a:gd name="T15" fmla="*/ 2147483647 h 842"/>
                  <a:gd name="T16" fmla="*/ 2147483647 w 822"/>
                  <a:gd name="T17" fmla="*/ 2147483647 h 842"/>
                  <a:gd name="T18" fmla="*/ 2147483647 w 822"/>
                  <a:gd name="T19" fmla="*/ 2147483647 h 842"/>
                  <a:gd name="T20" fmla="*/ 2147483647 w 822"/>
                  <a:gd name="T21" fmla="*/ 2147483647 h 842"/>
                  <a:gd name="T22" fmla="*/ 2147483647 w 822"/>
                  <a:gd name="T23" fmla="*/ 2147483647 h 842"/>
                  <a:gd name="T24" fmla="*/ 2147483647 w 822"/>
                  <a:gd name="T25" fmla="*/ 2147483647 h 842"/>
                  <a:gd name="T26" fmla="*/ 2147483647 w 822"/>
                  <a:gd name="T27" fmla="*/ 2147483647 h 842"/>
                  <a:gd name="T28" fmla="*/ 2147483647 w 822"/>
                  <a:gd name="T29" fmla="*/ 2147483647 h 842"/>
                  <a:gd name="T30" fmla="*/ 2147483647 w 822"/>
                  <a:gd name="T31" fmla="*/ 2147483647 h 842"/>
                  <a:gd name="T32" fmla="*/ 2147483647 w 822"/>
                  <a:gd name="T33" fmla="*/ 2147483647 h 842"/>
                  <a:gd name="T34" fmla="*/ 2147483647 w 822"/>
                  <a:gd name="T35" fmla="*/ 2147483647 h 842"/>
                  <a:gd name="T36" fmla="*/ 2147483647 w 822"/>
                  <a:gd name="T37" fmla="*/ 2147483647 h 842"/>
                  <a:gd name="T38" fmla="*/ 2147483647 w 822"/>
                  <a:gd name="T39" fmla="*/ 2147483647 h 842"/>
                  <a:gd name="T40" fmla="*/ 2147483647 w 822"/>
                  <a:gd name="T41" fmla="*/ 2147483647 h 842"/>
                  <a:gd name="T42" fmla="*/ 2147483647 w 822"/>
                  <a:gd name="T43" fmla="*/ 2147483647 h 842"/>
                  <a:gd name="T44" fmla="*/ 2147483647 w 822"/>
                  <a:gd name="T45" fmla="*/ 2147483647 h 842"/>
                  <a:gd name="T46" fmla="*/ 2147483647 w 822"/>
                  <a:gd name="T47" fmla="*/ 2147483647 h 842"/>
                  <a:gd name="T48" fmla="*/ 2147483647 w 822"/>
                  <a:gd name="T49" fmla="*/ 2147483647 h 842"/>
                  <a:gd name="T50" fmla="*/ 2147483647 w 822"/>
                  <a:gd name="T51" fmla="*/ 2147483647 h 842"/>
                  <a:gd name="T52" fmla="*/ 2147483647 w 822"/>
                  <a:gd name="T53" fmla="*/ 2147483647 h 842"/>
                  <a:gd name="T54" fmla="*/ 2147483647 w 822"/>
                  <a:gd name="T55" fmla="*/ 2147483647 h 842"/>
                  <a:gd name="T56" fmla="*/ 2147483647 w 822"/>
                  <a:gd name="T57" fmla="*/ 2147483647 h 842"/>
                  <a:gd name="T58" fmla="*/ 2147483647 w 822"/>
                  <a:gd name="T59" fmla="*/ 2147483647 h 842"/>
                  <a:gd name="T60" fmla="*/ 2147483647 w 822"/>
                  <a:gd name="T61" fmla="*/ 2147483647 h 842"/>
                  <a:gd name="T62" fmla="*/ 2147483647 w 822"/>
                  <a:gd name="T63" fmla="*/ 0 h 842"/>
                  <a:gd name="T64" fmla="*/ 2147483647 w 822"/>
                  <a:gd name="T65" fmla="*/ 2147483647 h 842"/>
                  <a:gd name="T66" fmla="*/ 2147483647 w 822"/>
                  <a:gd name="T67" fmla="*/ 2147483647 h 842"/>
                  <a:gd name="T68" fmla="*/ 2147483647 w 822"/>
                  <a:gd name="T69" fmla="*/ 2147483647 h 84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822"/>
                  <a:gd name="T106" fmla="*/ 0 h 842"/>
                  <a:gd name="T107" fmla="*/ 822 w 822"/>
                  <a:gd name="T108" fmla="*/ 842 h 84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822" h="842">
                    <a:moveTo>
                      <a:pt x="242" y="42"/>
                    </a:moveTo>
                    <a:lnTo>
                      <a:pt x="242" y="42"/>
                    </a:lnTo>
                    <a:lnTo>
                      <a:pt x="204" y="60"/>
                    </a:lnTo>
                    <a:lnTo>
                      <a:pt x="170" y="86"/>
                    </a:lnTo>
                    <a:lnTo>
                      <a:pt x="140" y="112"/>
                    </a:lnTo>
                    <a:lnTo>
                      <a:pt x="110" y="144"/>
                    </a:lnTo>
                    <a:lnTo>
                      <a:pt x="84" y="176"/>
                    </a:lnTo>
                    <a:lnTo>
                      <a:pt x="62" y="210"/>
                    </a:lnTo>
                    <a:lnTo>
                      <a:pt x="44" y="244"/>
                    </a:lnTo>
                    <a:lnTo>
                      <a:pt x="26" y="282"/>
                    </a:lnTo>
                    <a:lnTo>
                      <a:pt x="16" y="320"/>
                    </a:lnTo>
                    <a:lnTo>
                      <a:pt x="6" y="360"/>
                    </a:lnTo>
                    <a:lnTo>
                      <a:pt x="0" y="400"/>
                    </a:lnTo>
                    <a:lnTo>
                      <a:pt x="2" y="442"/>
                    </a:lnTo>
                    <a:lnTo>
                      <a:pt x="4" y="482"/>
                    </a:lnTo>
                    <a:lnTo>
                      <a:pt x="10" y="522"/>
                    </a:lnTo>
                    <a:lnTo>
                      <a:pt x="22" y="562"/>
                    </a:lnTo>
                    <a:lnTo>
                      <a:pt x="36" y="604"/>
                    </a:lnTo>
                    <a:lnTo>
                      <a:pt x="54" y="642"/>
                    </a:lnTo>
                    <a:lnTo>
                      <a:pt x="80" y="678"/>
                    </a:lnTo>
                    <a:lnTo>
                      <a:pt x="102" y="708"/>
                    </a:lnTo>
                    <a:lnTo>
                      <a:pt x="134" y="738"/>
                    </a:lnTo>
                    <a:lnTo>
                      <a:pt x="164" y="764"/>
                    </a:lnTo>
                    <a:lnTo>
                      <a:pt x="196" y="784"/>
                    </a:lnTo>
                    <a:lnTo>
                      <a:pt x="230" y="804"/>
                    </a:lnTo>
                    <a:lnTo>
                      <a:pt x="266" y="820"/>
                    </a:lnTo>
                    <a:lnTo>
                      <a:pt x="306" y="832"/>
                    </a:lnTo>
                    <a:lnTo>
                      <a:pt x="342" y="838"/>
                    </a:lnTo>
                    <a:lnTo>
                      <a:pt x="382" y="842"/>
                    </a:lnTo>
                    <a:lnTo>
                      <a:pt x="422" y="842"/>
                    </a:lnTo>
                    <a:lnTo>
                      <a:pt x="462" y="838"/>
                    </a:lnTo>
                    <a:lnTo>
                      <a:pt x="500" y="830"/>
                    </a:lnTo>
                    <a:lnTo>
                      <a:pt x="542" y="818"/>
                    </a:lnTo>
                    <a:lnTo>
                      <a:pt x="580" y="800"/>
                    </a:lnTo>
                    <a:lnTo>
                      <a:pt x="618" y="780"/>
                    </a:lnTo>
                    <a:lnTo>
                      <a:pt x="652" y="758"/>
                    </a:lnTo>
                    <a:lnTo>
                      <a:pt x="684" y="730"/>
                    </a:lnTo>
                    <a:lnTo>
                      <a:pt x="712" y="702"/>
                    </a:lnTo>
                    <a:lnTo>
                      <a:pt x="738" y="670"/>
                    </a:lnTo>
                    <a:lnTo>
                      <a:pt x="762" y="634"/>
                    </a:lnTo>
                    <a:lnTo>
                      <a:pt x="780" y="598"/>
                    </a:lnTo>
                    <a:lnTo>
                      <a:pt x="796" y="560"/>
                    </a:lnTo>
                    <a:lnTo>
                      <a:pt x="806" y="522"/>
                    </a:lnTo>
                    <a:lnTo>
                      <a:pt x="816" y="482"/>
                    </a:lnTo>
                    <a:lnTo>
                      <a:pt x="820" y="442"/>
                    </a:lnTo>
                    <a:lnTo>
                      <a:pt x="822" y="402"/>
                    </a:lnTo>
                    <a:lnTo>
                      <a:pt x="818" y="360"/>
                    </a:lnTo>
                    <a:lnTo>
                      <a:pt x="810" y="320"/>
                    </a:lnTo>
                    <a:lnTo>
                      <a:pt x="802" y="280"/>
                    </a:lnTo>
                    <a:lnTo>
                      <a:pt x="784" y="238"/>
                    </a:lnTo>
                    <a:lnTo>
                      <a:pt x="766" y="202"/>
                    </a:lnTo>
                    <a:lnTo>
                      <a:pt x="742" y="168"/>
                    </a:lnTo>
                    <a:lnTo>
                      <a:pt x="718" y="134"/>
                    </a:lnTo>
                    <a:lnTo>
                      <a:pt x="690" y="108"/>
                    </a:lnTo>
                    <a:lnTo>
                      <a:pt x="660" y="80"/>
                    </a:lnTo>
                    <a:lnTo>
                      <a:pt x="626" y="60"/>
                    </a:lnTo>
                    <a:lnTo>
                      <a:pt x="592" y="38"/>
                    </a:lnTo>
                    <a:lnTo>
                      <a:pt x="556" y="26"/>
                    </a:lnTo>
                    <a:lnTo>
                      <a:pt x="518" y="12"/>
                    </a:lnTo>
                    <a:lnTo>
                      <a:pt x="480" y="6"/>
                    </a:lnTo>
                    <a:lnTo>
                      <a:pt x="440" y="0"/>
                    </a:lnTo>
                    <a:lnTo>
                      <a:pt x="400" y="0"/>
                    </a:lnTo>
                    <a:lnTo>
                      <a:pt x="360" y="4"/>
                    </a:lnTo>
                    <a:lnTo>
                      <a:pt x="320" y="12"/>
                    </a:lnTo>
                    <a:lnTo>
                      <a:pt x="280" y="26"/>
                    </a:lnTo>
                    <a:lnTo>
                      <a:pt x="242" y="42"/>
                    </a:lnTo>
                    <a:close/>
                  </a:path>
                </a:pathLst>
              </a:custGeom>
              <a:solidFill>
                <a:srgbClr val="9191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  <p:sp>
            <p:nvSpPr>
              <p:cNvPr id="19" name="Freeform 24">
                <a:extLst>
                  <a:ext uri="{FF2B5EF4-FFF2-40B4-BE49-F238E27FC236}">
                    <a16:creationId xmlns:a16="http://schemas.microsoft.com/office/drawing/2014/main" id="{2A4D9A51-0C51-5D8D-FC5B-C1F2331985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4513" y="2296964"/>
                <a:ext cx="851032" cy="868855"/>
              </a:xfrm>
              <a:custGeom>
                <a:avLst/>
                <a:gdLst/>
                <a:ahLst/>
                <a:cxnLst>
                  <a:cxn ang="0">
                    <a:pos x="224" y="38"/>
                  </a:cxn>
                  <a:cxn ang="0">
                    <a:pos x="156" y="78"/>
                  </a:cxn>
                  <a:cxn ang="0">
                    <a:pos x="100" y="130"/>
                  </a:cxn>
                  <a:cxn ang="0">
                    <a:pos x="56" y="192"/>
                  </a:cxn>
                  <a:cxn ang="0">
                    <a:pos x="24" y="260"/>
                  </a:cxn>
                  <a:cxn ang="0">
                    <a:pos x="4" y="334"/>
                  </a:cxn>
                  <a:cxn ang="0">
                    <a:pos x="0" y="408"/>
                  </a:cxn>
                  <a:cxn ang="0">
                    <a:pos x="10" y="484"/>
                  </a:cxn>
                  <a:cxn ang="0">
                    <a:pos x="34" y="558"/>
                  </a:cxn>
                  <a:cxn ang="0">
                    <a:pos x="54" y="594"/>
                  </a:cxn>
                  <a:cxn ang="0">
                    <a:pos x="98" y="656"/>
                  </a:cxn>
                  <a:cxn ang="0">
                    <a:pos x="154" y="706"/>
                  </a:cxn>
                  <a:cxn ang="0">
                    <a:pos x="218" y="744"/>
                  </a:cxn>
                  <a:cxn ang="0">
                    <a:pos x="284" y="768"/>
                  </a:cxn>
                  <a:cxn ang="0">
                    <a:pos x="356" y="780"/>
                  </a:cxn>
                  <a:cxn ang="0">
                    <a:pos x="430" y="776"/>
                  </a:cxn>
                  <a:cxn ang="0">
                    <a:pos x="504" y="758"/>
                  </a:cxn>
                  <a:cxn ang="0">
                    <a:pos x="542" y="742"/>
                  </a:cxn>
                  <a:cxn ang="0">
                    <a:pos x="608" y="702"/>
                  </a:cxn>
                  <a:cxn ang="0">
                    <a:pos x="664" y="648"/>
                  </a:cxn>
                  <a:cxn ang="0">
                    <a:pos x="710" y="588"/>
                  </a:cxn>
                  <a:cxn ang="0">
                    <a:pos x="740" y="520"/>
                  </a:cxn>
                  <a:cxn ang="0">
                    <a:pos x="760" y="450"/>
                  </a:cxn>
                  <a:cxn ang="0">
                    <a:pos x="764" y="374"/>
                  </a:cxn>
                  <a:cxn ang="0">
                    <a:pos x="758" y="296"/>
                  </a:cxn>
                  <a:cxn ang="0">
                    <a:pos x="730" y="220"/>
                  </a:cxn>
                  <a:cxn ang="0">
                    <a:pos x="714" y="186"/>
                  </a:cxn>
                  <a:cxn ang="0">
                    <a:pos x="670" y="124"/>
                  </a:cxn>
                  <a:cxn ang="0">
                    <a:pos x="614" y="74"/>
                  </a:cxn>
                  <a:cxn ang="0">
                    <a:pos x="550" y="36"/>
                  </a:cxn>
                  <a:cxn ang="0">
                    <a:pos x="482" y="12"/>
                  </a:cxn>
                  <a:cxn ang="0">
                    <a:pos x="410" y="0"/>
                  </a:cxn>
                  <a:cxn ang="0">
                    <a:pos x="336" y="2"/>
                  </a:cxn>
                  <a:cxn ang="0">
                    <a:pos x="260" y="22"/>
                  </a:cxn>
                  <a:cxn ang="0">
                    <a:pos x="224" y="38"/>
                  </a:cxn>
                </a:cxnLst>
                <a:rect l="0" t="0" r="r" b="b"/>
                <a:pathLst>
                  <a:path w="764" h="780">
                    <a:moveTo>
                      <a:pt x="224" y="38"/>
                    </a:moveTo>
                    <a:lnTo>
                      <a:pt x="224" y="38"/>
                    </a:lnTo>
                    <a:lnTo>
                      <a:pt x="188" y="54"/>
                    </a:lnTo>
                    <a:lnTo>
                      <a:pt x="156" y="78"/>
                    </a:lnTo>
                    <a:lnTo>
                      <a:pt x="128" y="104"/>
                    </a:lnTo>
                    <a:lnTo>
                      <a:pt x="100" y="130"/>
                    </a:lnTo>
                    <a:lnTo>
                      <a:pt x="78" y="160"/>
                    </a:lnTo>
                    <a:lnTo>
                      <a:pt x="56" y="192"/>
                    </a:lnTo>
                    <a:lnTo>
                      <a:pt x="38" y="224"/>
                    </a:lnTo>
                    <a:lnTo>
                      <a:pt x="24" y="260"/>
                    </a:lnTo>
                    <a:lnTo>
                      <a:pt x="14" y="294"/>
                    </a:lnTo>
                    <a:lnTo>
                      <a:pt x="4" y="334"/>
                    </a:lnTo>
                    <a:lnTo>
                      <a:pt x="0" y="370"/>
                    </a:lnTo>
                    <a:lnTo>
                      <a:pt x="0" y="408"/>
                    </a:lnTo>
                    <a:lnTo>
                      <a:pt x="2" y="446"/>
                    </a:lnTo>
                    <a:lnTo>
                      <a:pt x="10" y="484"/>
                    </a:lnTo>
                    <a:lnTo>
                      <a:pt x="20" y="520"/>
                    </a:lnTo>
                    <a:lnTo>
                      <a:pt x="34" y="558"/>
                    </a:lnTo>
                    <a:lnTo>
                      <a:pt x="34" y="558"/>
                    </a:lnTo>
                    <a:lnTo>
                      <a:pt x="54" y="594"/>
                    </a:lnTo>
                    <a:lnTo>
                      <a:pt x="74" y="626"/>
                    </a:lnTo>
                    <a:lnTo>
                      <a:pt x="98" y="656"/>
                    </a:lnTo>
                    <a:lnTo>
                      <a:pt x="124" y="682"/>
                    </a:lnTo>
                    <a:lnTo>
                      <a:pt x="154" y="706"/>
                    </a:lnTo>
                    <a:lnTo>
                      <a:pt x="184" y="726"/>
                    </a:lnTo>
                    <a:lnTo>
                      <a:pt x="218" y="744"/>
                    </a:lnTo>
                    <a:lnTo>
                      <a:pt x="250" y="758"/>
                    </a:lnTo>
                    <a:lnTo>
                      <a:pt x="284" y="768"/>
                    </a:lnTo>
                    <a:lnTo>
                      <a:pt x="320" y="776"/>
                    </a:lnTo>
                    <a:lnTo>
                      <a:pt x="356" y="780"/>
                    </a:lnTo>
                    <a:lnTo>
                      <a:pt x="394" y="780"/>
                    </a:lnTo>
                    <a:lnTo>
                      <a:pt x="430" y="776"/>
                    </a:lnTo>
                    <a:lnTo>
                      <a:pt x="468" y="768"/>
                    </a:lnTo>
                    <a:lnTo>
                      <a:pt x="504" y="758"/>
                    </a:lnTo>
                    <a:lnTo>
                      <a:pt x="542" y="742"/>
                    </a:lnTo>
                    <a:lnTo>
                      <a:pt x="542" y="742"/>
                    </a:lnTo>
                    <a:lnTo>
                      <a:pt x="576" y="724"/>
                    </a:lnTo>
                    <a:lnTo>
                      <a:pt x="608" y="702"/>
                    </a:lnTo>
                    <a:lnTo>
                      <a:pt x="638" y="678"/>
                    </a:lnTo>
                    <a:lnTo>
                      <a:pt x="664" y="648"/>
                    </a:lnTo>
                    <a:lnTo>
                      <a:pt x="688" y="620"/>
                    </a:lnTo>
                    <a:lnTo>
                      <a:pt x="710" y="588"/>
                    </a:lnTo>
                    <a:lnTo>
                      <a:pt x="728" y="556"/>
                    </a:lnTo>
                    <a:lnTo>
                      <a:pt x="740" y="520"/>
                    </a:lnTo>
                    <a:lnTo>
                      <a:pt x="752" y="486"/>
                    </a:lnTo>
                    <a:lnTo>
                      <a:pt x="760" y="450"/>
                    </a:lnTo>
                    <a:lnTo>
                      <a:pt x="764" y="410"/>
                    </a:lnTo>
                    <a:lnTo>
                      <a:pt x="764" y="374"/>
                    </a:lnTo>
                    <a:lnTo>
                      <a:pt x="762" y="334"/>
                    </a:lnTo>
                    <a:lnTo>
                      <a:pt x="758" y="296"/>
                    </a:lnTo>
                    <a:lnTo>
                      <a:pt x="746" y="260"/>
                    </a:lnTo>
                    <a:lnTo>
                      <a:pt x="730" y="220"/>
                    </a:lnTo>
                    <a:lnTo>
                      <a:pt x="730" y="220"/>
                    </a:lnTo>
                    <a:lnTo>
                      <a:pt x="714" y="186"/>
                    </a:lnTo>
                    <a:lnTo>
                      <a:pt x="694" y="154"/>
                    </a:lnTo>
                    <a:lnTo>
                      <a:pt x="670" y="124"/>
                    </a:lnTo>
                    <a:lnTo>
                      <a:pt x="642" y="98"/>
                    </a:lnTo>
                    <a:lnTo>
                      <a:pt x="614" y="74"/>
                    </a:lnTo>
                    <a:lnTo>
                      <a:pt x="582" y="54"/>
                    </a:lnTo>
                    <a:lnTo>
                      <a:pt x="550" y="36"/>
                    </a:lnTo>
                    <a:lnTo>
                      <a:pt x="518" y="22"/>
                    </a:lnTo>
                    <a:lnTo>
                      <a:pt x="482" y="12"/>
                    </a:lnTo>
                    <a:lnTo>
                      <a:pt x="448" y="4"/>
                    </a:lnTo>
                    <a:lnTo>
                      <a:pt x="410" y="0"/>
                    </a:lnTo>
                    <a:lnTo>
                      <a:pt x="374" y="0"/>
                    </a:lnTo>
                    <a:lnTo>
                      <a:pt x="336" y="2"/>
                    </a:lnTo>
                    <a:lnTo>
                      <a:pt x="296" y="10"/>
                    </a:lnTo>
                    <a:lnTo>
                      <a:pt x="260" y="22"/>
                    </a:lnTo>
                    <a:lnTo>
                      <a:pt x="224" y="38"/>
                    </a:lnTo>
                    <a:lnTo>
                      <a:pt x="224" y="38"/>
                    </a:lnTo>
                    <a:lnTo>
                      <a:pt x="224" y="38"/>
                    </a:lnTo>
                    <a:close/>
                  </a:path>
                </a:pathLst>
              </a:custGeom>
              <a:gradFill flip="none" rotWithShape="1">
                <a:gsLst>
                  <a:gs pos="19000">
                    <a:schemeClr val="accent5">
                      <a:lumMod val="20000"/>
                      <a:lumOff val="8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5">
                      <a:lumMod val="40000"/>
                      <a:lumOff val="6000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a-DK">
                  <a:latin typeface="Arial" charset="0"/>
                </a:endParaRPr>
              </a:p>
            </p:txBody>
          </p:sp>
          <p:sp>
            <p:nvSpPr>
              <p:cNvPr id="20" name="Freeform 25">
                <a:extLst>
                  <a:ext uri="{FF2B5EF4-FFF2-40B4-BE49-F238E27FC236}">
                    <a16:creationId xmlns:a16="http://schemas.microsoft.com/office/drawing/2014/main" id="{455058B6-E05F-93F2-A596-3D924D0511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8104" y="3121262"/>
                <a:ext cx="175999" cy="126986"/>
              </a:xfrm>
              <a:custGeom>
                <a:avLst/>
                <a:gdLst>
                  <a:gd name="T0" fmla="*/ 2147483647 w 158"/>
                  <a:gd name="T1" fmla="*/ 2147483647 h 114"/>
                  <a:gd name="T2" fmla="*/ 2147483647 w 158"/>
                  <a:gd name="T3" fmla="*/ 2147483647 h 114"/>
                  <a:gd name="T4" fmla="*/ 2147483647 w 158"/>
                  <a:gd name="T5" fmla="*/ 2147483647 h 114"/>
                  <a:gd name="T6" fmla="*/ 2147483647 w 158"/>
                  <a:gd name="T7" fmla="*/ 2147483647 h 114"/>
                  <a:gd name="T8" fmla="*/ 2147483647 w 158"/>
                  <a:gd name="T9" fmla="*/ 0 h 114"/>
                  <a:gd name="T10" fmla="*/ 2147483647 w 158"/>
                  <a:gd name="T11" fmla="*/ 0 h 114"/>
                  <a:gd name="T12" fmla="*/ 2147483647 w 158"/>
                  <a:gd name="T13" fmla="*/ 2147483647 h 114"/>
                  <a:gd name="T14" fmla="*/ 2147483647 w 158"/>
                  <a:gd name="T15" fmla="*/ 2147483647 h 114"/>
                  <a:gd name="T16" fmla="*/ 2147483647 w 158"/>
                  <a:gd name="T17" fmla="*/ 2147483647 h 114"/>
                  <a:gd name="T18" fmla="*/ 2147483647 w 158"/>
                  <a:gd name="T19" fmla="*/ 2147483647 h 114"/>
                  <a:gd name="T20" fmla="*/ 2147483647 w 158"/>
                  <a:gd name="T21" fmla="*/ 2147483647 h 114"/>
                  <a:gd name="T22" fmla="*/ 2147483647 w 158"/>
                  <a:gd name="T23" fmla="*/ 2147483647 h 114"/>
                  <a:gd name="T24" fmla="*/ 2147483647 w 158"/>
                  <a:gd name="T25" fmla="*/ 2147483647 h 114"/>
                  <a:gd name="T26" fmla="*/ 0 w 158"/>
                  <a:gd name="T27" fmla="*/ 2147483647 h 114"/>
                  <a:gd name="T28" fmla="*/ 2147483647 w 158"/>
                  <a:gd name="T29" fmla="*/ 2147483647 h 114"/>
                  <a:gd name="T30" fmla="*/ 2147483647 w 158"/>
                  <a:gd name="T31" fmla="*/ 2147483647 h 114"/>
                  <a:gd name="T32" fmla="*/ 2147483647 w 158"/>
                  <a:gd name="T33" fmla="*/ 2147483647 h 114"/>
                  <a:gd name="T34" fmla="*/ 2147483647 w 158"/>
                  <a:gd name="T35" fmla="*/ 2147483647 h 114"/>
                  <a:gd name="T36" fmla="*/ 2147483647 w 158"/>
                  <a:gd name="T37" fmla="*/ 2147483647 h 114"/>
                  <a:gd name="T38" fmla="*/ 2147483647 w 158"/>
                  <a:gd name="T39" fmla="*/ 2147483647 h 114"/>
                  <a:gd name="T40" fmla="*/ 2147483647 w 158"/>
                  <a:gd name="T41" fmla="*/ 2147483647 h 114"/>
                  <a:gd name="T42" fmla="*/ 2147483647 w 158"/>
                  <a:gd name="T43" fmla="*/ 2147483647 h 114"/>
                  <a:gd name="T44" fmla="*/ 2147483647 w 158"/>
                  <a:gd name="T45" fmla="*/ 2147483647 h 114"/>
                  <a:gd name="T46" fmla="*/ 2147483647 w 158"/>
                  <a:gd name="T47" fmla="*/ 2147483647 h 114"/>
                  <a:gd name="T48" fmla="*/ 2147483647 w 158"/>
                  <a:gd name="T49" fmla="*/ 2147483647 h 114"/>
                  <a:gd name="T50" fmla="*/ 2147483647 w 158"/>
                  <a:gd name="T51" fmla="*/ 2147483647 h 114"/>
                  <a:gd name="T52" fmla="*/ 2147483647 w 158"/>
                  <a:gd name="T53" fmla="*/ 2147483647 h 114"/>
                  <a:gd name="T54" fmla="*/ 2147483647 w 158"/>
                  <a:gd name="T55" fmla="*/ 2147483647 h 114"/>
                  <a:gd name="T56" fmla="*/ 2147483647 w 158"/>
                  <a:gd name="T57" fmla="*/ 2147483647 h 114"/>
                  <a:gd name="T58" fmla="*/ 2147483647 w 158"/>
                  <a:gd name="T59" fmla="*/ 2147483647 h 114"/>
                  <a:gd name="T60" fmla="*/ 2147483647 w 158"/>
                  <a:gd name="T61" fmla="*/ 2147483647 h 11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58"/>
                  <a:gd name="T94" fmla="*/ 0 h 114"/>
                  <a:gd name="T95" fmla="*/ 158 w 158"/>
                  <a:gd name="T96" fmla="*/ 114 h 114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58" h="114">
                    <a:moveTo>
                      <a:pt x="158" y="26"/>
                    </a:moveTo>
                    <a:lnTo>
                      <a:pt x="156" y="24"/>
                    </a:lnTo>
                    <a:lnTo>
                      <a:pt x="154" y="16"/>
                    </a:lnTo>
                    <a:lnTo>
                      <a:pt x="150" y="0"/>
                    </a:lnTo>
                    <a:lnTo>
                      <a:pt x="116" y="22"/>
                    </a:lnTo>
                    <a:lnTo>
                      <a:pt x="84" y="40"/>
                    </a:lnTo>
                    <a:lnTo>
                      <a:pt x="48" y="56"/>
                    </a:lnTo>
                    <a:lnTo>
                      <a:pt x="12" y="68"/>
                    </a:lnTo>
                    <a:lnTo>
                      <a:pt x="18" y="82"/>
                    </a:lnTo>
                    <a:lnTo>
                      <a:pt x="0" y="88"/>
                    </a:lnTo>
                    <a:lnTo>
                      <a:pt x="8" y="102"/>
                    </a:lnTo>
                    <a:lnTo>
                      <a:pt x="10" y="108"/>
                    </a:lnTo>
                    <a:lnTo>
                      <a:pt x="18" y="110"/>
                    </a:lnTo>
                    <a:lnTo>
                      <a:pt x="26" y="114"/>
                    </a:lnTo>
                    <a:lnTo>
                      <a:pt x="34" y="112"/>
                    </a:lnTo>
                    <a:lnTo>
                      <a:pt x="40" y="108"/>
                    </a:lnTo>
                    <a:lnTo>
                      <a:pt x="132" y="62"/>
                    </a:lnTo>
                    <a:lnTo>
                      <a:pt x="140" y="56"/>
                    </a:lnTo>
                    <a:lnTo>
                      <a:pt x="148" y="54"/>
                    </a:lnTo>
                    <a:lnTo>
                      <a:pt x="152" y="48"/>
                    </a:lnTo>
                    <a:lnTo>
                      <a:pt x="158" y="42"/>
                    </a:lnTo>
                    <a:lnTo>
                      <a:pt x="158" y="34"/>
                    </a:lnTo>
                    <a:lnTo>
                      <a:pt x="158" y="26"/>
                    </a:lnTo>
                    <a:close/>
                  </a:path>
                </a:pathLst>
              </a:custGeom>
              <a:solidFill>
                <a:srgbClr val="5252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1" name="Freeform 26">
                <a:extLst>
                  <a:ext uri="{FF2B5EF4-FFF2-40B4-BE49-F238E27FC236}">
                    <a16:creationId xmlns:a16="http://schemas.microsoft.com/office/drawing/2014/main" id="{AB6A57A9-9725-0A34-CE23-24FDD927C5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8104" y="3179186"/>
                <a:ext cx="102480" cy="69063"/>
              </a:xfrm>
              <a:custGeom>
                <a:avLst/>
                <a:gdLst>
                  <a:gd name="T0" fmla="*/ 2147483647 w 92"/>
                  <a:gd name="T1" fmla="*/ 0 h 62"/>
                  <a:gd name="T2" fmla="*/ 2147483647 w 92"/>
                  <a:gd name="T3" fmla="*/ 0 h 62"/>
                  <a:gd name="T4" fmla="*/ 2147483647 w 92"/>
                  <a:gd name="T5" fmla="*/ 2147483647 h 62"/>
                  <a:gd name="T6" fmla="*/ 2147483647 w 92"/>
                  <a:gd name="T7" fmla="*/ 2147483647 h 62"/>
                  <a:gd name="T8" fmla="*/ 2147483647 w 92"/>
                  <a:gd name="T9" fmla="*/ 2147483647 h 62"/>
                  <a:gd name="T10" fmla="*/ 2147483647 w 92"/>
                  <a:gd name="T11" fmla="*/ 2147483647 h 62"/>
                  <a:gd name="T12" fmla="*/ 0 w 92"/>
                  <a:gd name="T13" fmla="*/ 2147483647 h 62"/>
                  <a:gd name="T14" fmla="*/ 2147483647 w 92"/>
                  <a:gd name="T15" fmla="*/ 2147483647 h 62"/>
                  <a:gd name="T16" fmla="*/ 2147483647 w 92"/>
                  <a:gd name="T17" fmla="*/ 2147483647 h 62"/>
                  <a:gd name="T18" fmla="*/ 2147483647 w 92"/>
                  <a:gd name="T19" fmla="*/ 2147483647 h 62"/>
                  <a:gd name="T20" fmla="*/ 2147483647 w 92"/>
                  <a:gd name="T21" fmla="*/ 2147483647 h 62"/>
                  <a:gd name="T22" fmla="*/ 2147483647 w 92"/>
                  <a:gd name="T23" fmla="*/ 2147483647 h 62"/>
                  <a:gd name="T24" fmla="*/ 2147483647 w 92"/>
                  <a:gd name="T25" fmla="*/ 2147483647 h 62"/>
                  <a:gd name="T26" fmla="*/ 2147483647 w 92"/>
                  <a:gd name="T27" fmla="*/ 2147483647 h 62"/>
                  <a:gd name="T28" fmla="*/ 2147483647 w 92"/>
                  <a:gd name="T29" fmla="*/ 2147483647 h 62"/>
                  <a:gd name="T30" fmla="*/ 2147483647 w 92"/>
                  <a:gd name="T31" fmla="*/ 2147483647 h 62"/>
                  <a:gd name="T32" fmla="*/ 2147483647 w 92"/>
                  <a:gd name="T33" fmla="*/ 2147483647 h 62"/>
                  <a:gd name="T34" fmla="*/ 2147483647 w 92"/>
                  <a:gd name="T35" fmla="*/ 2147483647 h 62"/>
                  <a:gd name="T36" fmla="*/ 2147483647 w 92"/>
                  <a:gd name="T37" fmla="*/ 2147483647 h 62"/>
                  <a:gd name="T38" fmla="*/ 2147483647 w 92"/>
                  <a:gd name="T39" fmla="*/ 2147483647 h 62"/>
                  <a:gd name="T40" fmla="*/ 2147483647 w 92"/>
                  <a:gd name="T41" fmla="*/ 0 h 62"/>
                  <a:gd name="T42" fmla="*/ 2147483647 w 92"/>
                  <a:gd name="T43" fmla="*/ 0 h 62"/>
                  <a:gd name="T44" fmla="*/ 2147483647 w 92"/>
                  <a:gd name="T45" fmla="*/ 0 h 62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92"/>
                  <a:gd name="T70" fmla="*/ 0 h 62"/>
                  <a:gd name="T71" fmla="*/ 92 w 92"/>
                  <a:gd name="T72" fmla="*/ 62 h 62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92" h="62">
                    <a:moveTo>
                      <a:pt x="58" y="0"/>
                    </a:moveTo>
                    <a:lnTo>
                      <a:pt x="58" y="0"/>
                    </a:lnTo>
                    <a:lnTo>
                      <a:pt x="36" y="10"/>
                    </a:lnTo>
                    <a:lnTo>
                      <a:pt x="12" y="16"/>
                    </a:lnTo>
                    <a:lnTo>
                      <a:pt x="18" y="30"/>
                    </a:lnTo>
                    <a:lnTo>
                      <a:pt x="0" y="34"/>
                    </a:lnTo>
                    <a:lnTo>
                      <a:pt x="8" y="50"/>
                    </a:lnTo>
                    <a:lnTo>
                      <a:pt x="12" y="56"/>
                    </a:lnTo>
                    <a:lnTo>
                      <a:pt x="18" y="58"/>
                    </a:lnTo>
                    <a:lnTo>
                      <a:pt x="26" y="62"/>
                    </a:lnTo>
                    <a:lnTo>
                      <a:pt x="34" y="58"/>
                    </a:lnTo>
                    <a:lnTo>
                      <a:pt x="42" y="56"/>
                    </a:lnTo>
                    <a:lnTo>
                      <a:pt x="92" y="30"/>
                    </a:lnTo>
                    <a:lnTo>
                      <a:pt x="80" y="26"/>
                    </a:lnTo>
                    <a:lnTo>
                      <a:pt x="68" y="20"/>
                    </a:lnTo>
                    <a:lnTo>
                      <a:pt x="60" y="10"/>
                    </a:lnTo>
                    <a:lnTo>
                      <a:pt x="60" y="8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35343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" name="Freeform 27">
                <a:extLst>
                  <a:ext uri="{FF2B5EF4-FFF2-40B4-BE49-F238E27FC236}">
                    <a16:creationId xmlns:a16="http://schemas.microsoft.com/office/drawing/2014/main" id="{13B2533A-E1DB-D300-BB06-5FB32D5B964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66741" y="2301420"/>
                <a:ext cx="839893" cy="855488"/>
              </a:xfrm>
              <a:custGeom>
                <a:avLst/>
                <a:gdLst>
                  <a:gd name="T0" fmla="*/ 2147483647 w 754"/>
                  <a:gd name="T1" fmla="*/ 2147483647 h 768"/>
                  <a:gd name="T2" fmla="*/ 2147483647 w 754"/>
                  <a:gd name="T3" fmla="*/ 2147483647 h 768"/>
                  <a:gd name="T4" fmla="*/ 2147483647 w 754"/>
                  <a:gd name="T5" fmla="*/ 2147483647 h 768"/>
                  <a:gd name="T6" fmla="*/ 2147483647 w 754"/>
                  <a:gd name="T7" fmla="*/ 2147483647 h 768"/>
                  <a:gd name="T8" fmla="*/ 2147483647 w 754"/>
                  <a:gd name="T9" fmla="*/ 2147483647 h 768"/>
                  <a:gd name="T10" fmla="*/ 2147483647 w 754"/>
                  <a:gd name="T11" fmla="*/ 2147483647 h 768"/>
                  <a:gd name="T12" fmla="*/ 2147483647 w 754"/>
                  <a:gd name="T13" fmla="*/ 2147483647 h 768"/>
                  <a:gd name="T14" fmla="*/ 2147483647 w 754"/>
                  <a:gd name="T15" fmla="*/ 2147483647 h 768"/>
                  <a:gd name="T16" fmla="*/ 2147483647 w 754"/>
                  <a:gd name="T17" fmla="*/ 2147483647 h 768"/>
                  <a:gd name="T18" fmla="*/ 2147483647 w 754"/>
                  <a:gd name="T19" fmla="*/ 2147483647 h 768"/>
                  <a:gd name="T20" fmla="*/ 2147483647 w 754"/>
                  <a:gd name="T21" fmla="*/ 2147483647 h 768"/>
                  <a:gd name="T22" fmla="*/ 2147483647 w 754"/>
                  <a:gd name="T23" fmla="*/ 2147483647 h 768"/>
                  <a:gd name="T24" fmla="*/ 2147483647 w 754"/>
                  <a:gd name="T25" fmla="*/ 2147483647 h 768"/>
                  <a:gd name="T26" fmla="*/ 2147483647 w 754"/>
                  <a:gd name="T27" fmla="*/ 2147483647 h 768"/>
                  <a:gd name="T28" fmla="*/ 2147483647 w 754"/>
                  <a:gd name="T29" fmla="*/ 2147483647 h 768"/>
                  <a:gd name="T30" fmla="*/ 2147483647 w 754"/>
                  <a:gd name="T31" fmla="*/ 2147483647 h 768"/>
                  <a:gd name="T32" fmla="*/ 2147483647 w 754"/>
                  <a:gd name="T33" fmla="*/ 2147483647 h 768"/>
                  <a:gd name="T34" fmla="*/ 2147483647 w 754"/>
                  <a:gd name="T35" fmla="*/ 2147483647 h 768"/>
                  <a:gd name="T36" fmla="*/ 2147483647 w 754"/>
                  <a:gd name="T37" fmla="*/ 2147483647 h 768"/>
                  <a:gd name="T38" fmla="*/ 2147483647 w 754"/>
                  <a:gd name="T39" fmla="*/ 2147483647 h 768"/>
                  <a:gd name="T40" fmla="*/ 2147483647 w 754"/>
                  <a:gd name="T41" fmla="*/ 2147483647 h 768"/>
                  <a:gd name="T42" fmla="*/ 2147483647 w 754"/>
                  <a:gd name="T43" fmla="*/ 2147483647 h 768"/>
                  <a:gd name="T44" fmla="*/ 2147483647 w 754"/>
                  <a:gd name="T45" fmla="*/ 2147483647 h 768"/>
                  <a:gd name="T46" fmla="*/ 2147483647 w 754"/>
                  <a:gd name="T47" fmla="*/ 2147483647 h 768"/>
                  <a:gd name="T48" fmla="*/ 2147483647 w 754"/>
                  <a:gd name="T49" fmla="*/ 2147483647 h 768"/>
                  <a:gd name="T50" fmla="*/ 2147483647 w 754"/>
                  <a:gd name="T51" fmla="*/ 2147483647 h 768"/>
                  <a:gd name="T52" fmla="*/ 2147483647 w 754"/>
                  <a:gd name="T53" fmla="*/ 2147483647 h 768"/>
                  <a:gd name="T54" fmla="*/ 2147483647 w 754"/>
                  <a:gd name="T55" fmla="*/ 2147483647 h 768"/>
                  <a:gd name="T56" fmla="*/ 2147483647 w 754"/>
                  <a:gd name="T57" fmla="*/ 2147483647 h 768"/>
                  <a:gd name="T58" fmla="*/ 2147483647 w 754"/>
                  <a:gd name="T59" fmla="*/ 2147483647 h 768"/>
                  <a:gd name="T60" fmla="*/ 2147483647 w 754"/>
                  <a:gd name="T61" fmla="*/ 2147483647 h 768"/>
                  <a:gd name="T62" fmla="*/ 2147483647 w 754"/>
                  <a:gd name="T63" fmla="*/ 2147483647 h 768"/>
                  <a:gd name="T64" fmla="*/ 2147483647 w 754"/>
                  <a:gd name="T65" fmla="*/ 2147483647 h 768"/>
                  <a:gd name="T66" fmla="*/ 2147483647 w 754"/>
                  <a:gd name="T67" fmla="*/ 2147483647 h 768"/>
                  <a:gd name="T68" fmla="*/ 2147483647 w 754"/>
                  <a:gd name="T69" fmla="*/ 2147483647 h 768"/>
                  <a:gd name="T70" fmla="*/ 2147483647 w 754"/>
                  <a:gd name="T71" fmla="*/ 2147483647 h 768"/>
                  <a:gd name="T72" fmla="*/ 2147483647 w 754"/>
                  <a:gd name="T73" fmla="*/ 2147483647 h 768"/>
                  <a:gd name="T74" fmla="*/ 2147483647 w 754"/>
                  <a:gd name="T75" fmla="*/ 2147483647 h 768"/>
                  <a:gd name="T76" fmla="*/ 2147483647 w 754"/>
                  <a:gd name="T77" fmla="*/ 2147483647 h 768"/>
                  <a:gd name="T78" fmla="*/ 2147483647 w 754"/>
                  <a:gd name="T79" fmla="*/ 2147483647 h 768"/>
                  <a:gd name="T80" fmla="*/ 2147483647 w 754"/>
                  <a:gd name="T81" fmla="*/ 2147483647 h 768"/>
                  <a:gd name="T82" fmla="*/ 2147483647 w 754"/>
                  <a:gd name="T83" fmla="*/ 2147483647 h 768"/>
                  <a:gd name="T84" fmla="*/ 2147483647 w 754"/>
                  <a:gd name="T85" fmla="*/ 2147483647 h 768"/>
                  <a:gd name="T86" fmla="*/ 2147483647 w 754"/>
                  <a:gd name="T87" fmla="*/ 2147483647 h 768"/>
                  <a:gd name="T88" fmla="*/ 2147483647 w 754"/>
                  <a:gd name="T89" fmla="*/ 2147483647 h 768"/>
                  <a:gd name="T90" fmla="*/ 2147483647 w 754"/>
                  <a:gd name="T91" fmla="*/ 2147483647 h 768"/>
                  <a:gd name="T92" fmla="*/ 2147483647 w 754"/>
                  <a:gd name="T93" fmla="*/ 2147483647 h 768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754"/>
                  <a:gd name="T142" fmla="*/ 0 h 768"/>
                  <a:gd name="T143" fmla="*/ 754 w 754"/>
                  <a:gd name="T144" fmla="*/ 768 h 768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754" h="768">
                    <a:moveTo>
                      <a:pt x="52" y="542"/>
                    </a:moveTo>
                    <a:lnTo>
                      <a:pt x="52" y="542"/>
                    </a:lnTo>
                    <a:lnTo>
                      <a:pt x="38" y="506"/>
                    </a:lnTo>
                    <a:lnTo>
                      <a:pt x="28" y="472"/>
                    </a:lnTo>
                    <a:lnTo>
                      <a:pt x="22" y="438"/>
                    </a:lnTo>
                    <a:lnTo>
                      <a:pt x="20" y="400"/>
                    </a:lnTo>
                    <a:lnTo>
                      <a:pt x="18" y="364"/>
                    </a:lnTo>
                    <a:lnTo>
                      <a:pt x="22" y="330"/>
                    </a:lnTo>
                    <a:lnTo>
                      <a:pt x="30" y="294"/>
                    </a:lnTo>
                    <a:lnTo>
                      <a:pt x="42" y="262"/>
                    </a:lnTo>
                    <a:lnTo>
                      <a:pt x="54" y="228"/>
                    </a:lnTo>
                    <a:lnTo>
                      <a:pt x="70" y="198"/>
                    </a:lnTo>
                    <a:lnTo>
                      <a:pt x="90" y="168"/>
                    </a:lnTo>
                    <a:lnTo>
                      <a:pt x="114" y="140"/>
                    </a:lnTo>
                    <a:lnTo>
                      <a:pt x="138" y="116"/>
                    </a:lnTo>
                    <a:lnTo>
                      <a:pt x="166" y="92"/>
                    </a:lnTo>
                    <a:lnTo>
                      <a:pt x="194" y="70"/>
                    </a:lnTo>
                    <a:lnTo>
                      <a:pt x="228" y="54"/>
                    </a:lnTo>
                    <a:lnTo>
                      <a:pt x="262" y="40"/>
                    </a:lnTo>
                    <a:lnTo>
                      <a:pt x="296" y="30"/>
                    </a:lnTo>
                    <a:lnTo>
                      <a:pt x="334" y="22"/>
                    </a:lnTo>
                    <a:lnTo>
                      <a:pt x="368" y="20"/>
                    </a:lnTo>
                    <a:lnTo>
                      <a:pt x="402" y="18"/>
                    </a:lnTo>
                    <a:lnTo>
                      <a:pt x="436" y="22"/>
                    </a:lnTo>
                    <a:lnTo>
                      <a:pt x="470" y="30"/>
                    </a:lnTo>
                    <a:lnTo>
                      <a:pt x="504" y="40"/>
                    </a:lnTo>
                    <a:lnTo>
                      <a:pt x="534" y="54"/>
                    </a:lnTo>
                    <a:lnTo>
                      <a:pt x="566" y="70"/>
                    </a:lnTo>
                    <a:lnTo>
                      <a:pt x="594" y="88"/>
                    </a:lnTo>
                    <a:lnTo>
                      <a:pt x="622" y="112"/>
                    </a:lnTo>
                    <a:lnTo>
                      <a:pt x="646" y="138"/>
                    </a:lnTo>
                    <a:lnTo>
                      <a:pt x="670" y="166"/>
                    </a:lnTo>
                    <a:lnTo>
                      <a:pt x="688" y="194"/>
                    </a:lnTo>
                    <a:lnTo>
                      <a:pt x="706" y="228"/>
                    </a:lnTo>
                    <a:lnTo>
                      <a:pt x="720" y="262"/>
                    </a:lnTo>
                    <a:lnTo>
                      <a:pt x="728" y="296"/>
                    </a:lnTo>
                    <a:lnTo>
                      <a:pt x="734" y="332"/>
                    </a:lnTo>
                    <a:lnTo>
                      <a:pt x="738" y="368"/>
                    </a:lnTo>
                    <a:lnTo>
                      <a:pt x="736" y="404"/>
                    </a:lnTo>
                    <a:lnTo>
                      <a:pt x="734" y="438"/>
                    </a:lnTo>
                    <a:lnTo>
                      <a:pt x="724" y="474"/>
                    </a:lnTo>
                    <a:lnTo>
                      <a:pt x="714" y="506"/>
                    </a:lnTo>
                    <a:lnTo>
                      <a:pt x="700" y="540"/>
                    </a:lnTo>
                    <a:lnTo>
                      <a:pt x="682" y="572"/>
                    </a:lnTo>
                    <a:lnTo>
                      <a:pt x="664" y="600"/>
                    </a:lnTo>
                    <a:lnTo>
                      <a:pt x="644" y="628"/>
                    </a:lnTo>
                    <a:lnTo>
                      <a:pt x="618" y="652"/>
                    </a:lnTo>
                    <a:lnTo>
                      <a:pt x="592" y="676"/>
                    </a:lnTo>
                    <a:lnTo>
                      <a:pt x="560" y="698"/>
                    </a:lnTo>
                    <a:lnTo>
                      <a:pt x="526" y="716"/>
                    </a:lnTo>
                    <a:lnTo>
                      <a:pt x="494" y="730"/>
                    </a:lnTo>
                    <a:lnTo>
                      <a:pt x="458" y="740"/>
                    </a:lnTo>
                    <a:lnTo>
                      <a:pt x="424" y="748"/>
                    </a:lnTo>
                    <a:lnTo>
                      <a:pt x="388" y="750"/>
                    </a:lnTo>
                    <a:lnTo>
                      <a:pt x="354" y="750"/>
                    </a:lnTo>
                    <a:lnTo>
                      <a:pt x="320" y="746"/>
                    </a:lnTo>
                    <a:lnTo>
                      <a:pt x="286" y="740"/>
                    </a:lnTo>
                    <a:lnTo>
                      <a:pt x="252" y="730"/>
                    </a:lnTo>
                    <a:lnTo>
                      <a:pt x="220" y="714"/>
                    </a:lnTo>
                    <a:lnTo>
                      <a:pt x="192" y="700"/>
                    </a:lnTo>
                    <a:lnTo>
                      <a:pt x="164" y="680"/>
                    </a:lnTo>
                    <a:lnTo>
                      <a:pt x="136" y="658"/>
                    </a:lnTo>
                    <a:lnTo>
                      <a:pt x="110" y="634"/>
                    </a:lnTo>
                    <a:lnTo>
                      <a:pt x="88" y="604"/>
                    </a:lnTo>
                    <a:lnTo>
                      <a:pt x="68" y="574"/>
                    </a:lnTo>
                    <a:lnTo>
                      <a:pt x="52" y="542"/>
                    </a:lnTo>
                    <a:close/>
                    <a:moveTo>
                      <a:pt x="34" y="550"/>
                    </a:moveTo>
                    <a:lnTo>
                      <a:pt x="34" y="550"/>
                    </a:lnTo>
                    <a:lnTo>
                      <a:pt x="52" y="582"/>
                    </a:lnTo>
                    <a:lnTo>
                      <a:pt x="72" y="616"/>
                    </a:lnTo>
                    <a:lnTo>
                      <a:pt x="98" y="646"/>
                    </a:lnTo>
                    <a:lnTo>
                      <a:pt x="124" y="672"/>
                    </a:lnTo>
                    <a:lnTo>
                      <a:pt x="152" y="696"/>
                    </a:lnTo>
                    <a:lnTo>
                      <a:pt x="182" y="716"/>
                    </a:lnTo>
                    <a:lnTo>
                      <a:pt x="214" y="732"/>
                    </a:lnTo>
                    <a:lnTo>
                      <a:pt x="246" y="746"/>
                    </a:lnTo>
                    <a:lnTo>
                      <a:pt x="280" y="756"/>
                    </a:lnTo>
                    <a:lnTo>
                      <a:pt x="316" y="764"/>
                    </a:lnTo>
                    <a:lnTo>
                      <a:pt x="352" y="768"/>
                    </a:lnTo>
                    <a:lnTo>
                      <a:pt x="390" y="768"/>
                    </a:lnTo>
                    <a:lnTo>
                      <a:pt x="426" y="764"/>
                    </a:lnTo>
                    <a:lnTo>
                      <a:pt x="462" y="758"/>
                    </a:lnTo>
                    <a:lnTo>
                      <a:pt x="498" y="748"/>
                    </a:lnTo>
                    <a:lnTo>
                      <a:pt x="534" y="732"/>
                    </a:lnTo>
                    <a:lnTo>
                      <a:pt x="570" y="712"/>
                    </a:lnTo>
                    <a:lnTo>
                      <a:pt x="600" y="690"/>
                    </a:lnTo>
                    <a:lnTo>
                      <a:pt x="630" y="668"/>
                    </a:lnTo>
                    <a:lnTo>
                      <a:pt x="656" y="638"/>
                    </a:lnTo>
                    <a:lnTo>
                      <a:pt x="678" y="612"/>
                    </a:lnTo>
                    <a:lnTo>
                      <a:pt x="698" y="580"/>
                    </a:lnTo>
                    <a:lnTo>
                      <a:pt x="716" y="548"/>
                    </a:lnTo>
                    <a:lnTo>
                      <a:pt x="732" y="512"/>
                    </a:lnTo>
                    <a:lnTo>
                      <a:pt x="742" y="478"/>
                    </a:lnTo>
                    <a:lnTo>
                      <a:pt x="748" y="442"/>
                    </a:lnTo>
                    <a:lnTo>
                      <a:pt x="754" y="404"/>
                    </a:lnTo>
                    <a:lnTo>
                      <a:pt x="754" y="366"/>
                    </a:lnTo>
                    <a:lnTo>
                      <a:pt x="752" y="330"/>
                    </a:lnTo>
                    <a:lnTo>
                      <a:pt x="746" y="292"/>
                    </a:lnTo>
                    <a:lnTo>
                      <a:pt x="736" y="256"/>
                    </a:lnTo>
                    <a:lnTo>
                      <a:pt x="722" y="220"/>
                    </a:lnTo>
                    <a:lnTo>
                      <a:pt x="704" y="186"/>
                    </a:lnTo>
                    <a:lnTo>
                      <a:pt x="682" y="152"/>
                    </a:lnTo>
                    <a:lnTo>
                      <a:pt x="660" y="124"/>
                    </a:lnTo>
                    <a:lnTo>
                      <a:pt x="634" y="98"/>
                    </a:lnTo>
                    <a:lnTo>
                      <a:pt x="604" y="76"/>
                    </a:lnTo>
                    <a:lnTo>
                      <a:pt x="574" y="54"/>
                    </a:lnTo>
                    <a:lnTo>
                      <a:pt x="544" y="36"/>
                    </a:lnTo>
                    <a:lnTo>
                      <a:pt x="510" y="22"/>
                    </a:lnTo>
                    <a:lnTo>
                      <a:pt x="474" y="12"/>
                    </a:lnTo>
                    <a:lnTo>
                      <a:pt x="440" y="4"/>
                    </a:lnTo>
                    <a:lnTo>
                      <a:pt x="404" y="0"/>
                    </a:lnTo>
                    <a:lnTo>
                      <a:pt x="368" y="2"/>
                    </a:lnTo>
                    <a:lnTo>
                      <a:pt x="330" y="4"/>
                    </a:lnTo>
                    <a:lnTo>
                      <a:pt x="294" y="12"/>
                    </a:lnTo>
                    <a:lnTo>
                      <a:pt x="258" y="22"/>
                    </a:lnTo>
                    <a:lnTo>
                      <a:pt x="220" y="38"/>
                    </a:lnTo>
                    <a:lnTo>
                      <a:pt x="186" y="56"/>
                    </a:lnTo>
                    <a:lnTo>
                      <a:pt x="154" y="78"/>
                    </a:lnTo>
                    <a:lnTo>
                      <a:pt x="126" y="104"/>
                    </a:lnTo>
                    <a:lnTo>
                      <a:pt x="100" y="130"/>
                    </a:lnTo>
                    <a:lnTo>
                      <a:pt x="78" y="158"/>
                    </a:lnTo>
                    <a:lnTo>
                      <a:pt x="56" y="188"/>
                    </a:lnTo>
                    <a:lnTo>
                      <a:pt x="38" y="222"/>
                    </a:lnTo>
                    <a:lnTo>
                      <a:pt x="26" y="256"/>
                    </a:lnTo>
                    <a:lnTo>
                      <a:pt x="12" y="290"/>
                    </a:lnTo>
                    <a:lnTo>
                      <a:pt x="6" y="326"/>
                    </a:lnTo>
                    <a:lnTo>
                      <a:pt x="2" y="364"/>
                    </a:lnTo>
                    <a:lnTo>
                      <a:pt x="0" y="402"/>
                    </a:lnTo>
                    <a:lnTo>
                      <a:pt x="2" y="438"/>
                    </a:lnTo>
                    <a:lnTo>
                      <a:pt x="10" y="476"/>
                    </a:lnTo>
                    <a:lnTo>
                      <a:pt x="22" y="514"/>
                    </a:lnTo>
                    <a:lnTo>
                      <a:pt x="34" y="550"/>
                    </a:lnTo>
                    <a:close/>
                  </a:path>
                </a:pathLst>
              </a:custGeom>
              <a:solidFill>
                <a:srgbClr val="8587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3" name="Freeform 28">
                <a:extLst>
                  <a:ext uri="{FF2B5EF4-FFF2-40B4-BE49-F238E27FC236}">
                    <a16:creationId xmlns:a16="http://schemas.microsoft.com/office/drawing/2014/main" id="{F3AB4B2D-2D76-1E0A-08F4-1F4B77B151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4457" y="3860902"/>
                <a:ext cx="60152" cy="31190"/>
              </a:xfrm>
              <a:custGeom>
                <a:avLst/>
                <a:gdLst>
                  <a:gd name="T0" fmla="*/ 2147483647 w 54"/>
                  <a:gd name="T1" fmla="*/ 2147483647 h 28"/>
                  <a:gd name="T2" fmla="*/ 2147483647 w 54"/>
                  <a:gd name="T3" fmla="*/ 2147483647 h 28"/>
                  <a:gd name="T4" fmla="*/ 2147483647 w 54"/>
                  <a:gd name="T5" fmla="*/ 2147483647 h 28"/>
                  <a:gd name="T6" fmla="*/ 2147483647 w 54"/>
                  <a:gd name="T7" fmla="*/ 2147483647 h 28"/>
                  <a:gd name="T8" fmla="*/ 2147483647 w 54"/>
                  <a:gd name="T9" fmla="*/ 2147483647 h 28"/>
                  <a:gd name="T10" fmla="*/ 2147483647 w 54"/>
                  <a:gd name="T11" fmla="*/ 2147483647 h 28"/>
                  <a:gd name="T12" fmla="*/ 2147483647 w 54"/>
                  <a:gd name="T13" fmla="*/ 2147483647 h 28"/>
                  <a:gd name="T14" fmla="*/ 0 w 54"/>
                  <a:gd name="T15" fmla="*/ 2147483647 h 28"/>
                  <a:gd name="T16" fmla="*/ 2147483647 w 54"/>
                  <a:gd name="T17" fmla="*/ 0 h 28"/>
                  <a:gd name="T18" fmla="*/ 2147483647 w 54"/>
                  <a:gd name="T19" fmla="*/ 0 h 28"/>
                  <a:gd name="T20" fmla="*/ 2147483647 w 54"/>
                  <a:gd name="T21" fmla="*/ 2147483647 h 28"/>
                  <a:gd name="T22" fmla="*/ 2147483647 w 54"/>
                  <a:gd name="T23" fmla="*/ 2147483647 h 28"/>
                  <a:gd name="T24" fmla="*/ 2147483647 w 54"/>
                  <a:gd name="T25" fmla="*/ 2147483647 h 28"/>
                  <a:gd name="T26" fmla="*/ 2147483647 w 54"/>
                  <a:gd name="T27" fmla="*/ 2147483647 h 28"/>
                  <a:gd name="T28" fmla="*/ 2147483647 w 54"/>
                  <a:gd name="T29" fmla="*/ 2147483647 h 28"/>
                  <a:gd name="T30" fmla="*/ 2147483647 w 54"/>
                  <a:gd name="T31" fmla="*/ 2147483647 h 28"/>
                  <a:gd name="T32" fmla="*/ 2147483647 w 54"/>
                  <a:gd name="T33" fmla="*/ 2147483647 h 2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4"/>
                  <a:gd name="T52" fmla="*/ 0 h 28"/>
                  <a:gd name="T53" fmla="*/ 54 w 54"/>
                  <a:gd name="T54" fmla="*/ 28 h 2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4" h="28">
                    <a:moveTo>
                      <a:pt x="54" y="18"/>
                    </a:moveTo>
                    <a:lnTo>
                      <a:pt x="36" y="26"/>
                    </a:lnTo>
                    <a:lnTo>
                      <a:pt x="30" y="28"/>
                    </a:lnTo>
                    <a:lnTo>
                      <a:pt x="24" y="28"/>
                    </a:lnTo>
                    <a:lnTo>
                      <a:pt x="12" y="24"/>
                    </a:lnTo>
                    <a:lnTo>
                      <a:pt x="6" y="16"/>
                    </a:lnTo>
                    <a:lnTo>
                      <a:pt x="0" y="8"/>
                    </a:lnTo>
                    <a:lnTo>
                      <a:pt x="20" y="0"/>
                    </a:lnTo>
                    <a:lnTo>
                      <a:pt x="24" y="8"/>
                    </a:lnTo>
                    <a:lnTo>
                      <a:pt x="32" y="14"/>
                    </a:lnTo>
                    <a:lnTo>
                      <a:pt x="42" y="20"/>
                    </a:lnTo>
                    <a:lnTo>
                      <a:pt x="48" y="20"/>
                    </a:lnTo>
                    <a:lnTo>
                      <a:pt x="54" y="18"/>
                    </a:lnTo>
                    <a:close/>
                  </a:path>
                </a:pathLst>
              </a:custGeom>
              <a:solidFill>
                <a:srgbClr val="A2A4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4" name="Freeform 29">
                <a:extLst>
                  <a:ext uri="{FF2B5EF4-FFF2-40B4-BE49-F238E27FC236}">
                    <a16:creationId xmlns:a16="http://schemas.microsoft.com/office/drawing/2014/main" id="{AE815C92-D78B-E915-1965-2E73A29B33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4990" y="3341818"/>
                <a:ext cx="242834" cy="514629"/>
              </a:xfrm>
              <a:custGeom>
                <a:avLst/>
                <a:gdLst>
                  <a:gd name="T0" fmla="*/ 2147483647 w 218"/>
                  <a:gd name="T1" fmla="*/ 0 h 462"/>
                  <a:gd name="T2" fmla="*/ 2147483647 w 218"/>
                  <a:gd name="T3" fmla="*/ 2147483647 h 462"/>
                  <a:gd name="T4" fmla="*/ 2147483647 w 218"/>
                  <a:gd name="T5" fmla="*/ 2147483647 h 462"/>
                  <a:gd name="T6" fmla="*/ 0 w 218"/>
                  <a:gd name="T7" fmla="*/ 2147483647 h 462"/>
                  <a:gd name="T8" fmla="*/ 2147483647 w 218"/>
                  <a:gd name="T9" fmla="*/ 0 h 462"/>
                  <a:gd name="T10" fmla="*/ 2147483647 w 218"/>
                  <a:gd name="T11" fmla="*/ 0 h 46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18"/>
                  <a:gd name="T19" fmla="*/ 0 h 462"/>
                  <a:gd name="T20" fmla="*/ 218 w 218"/>
                  <a:gd name="T21" fmla="*/ 462 h 46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8" h="462">
                    <a:moveTo>
                      <a:pt x="18" y="0"/>
                    </a:moveTo>
                    <a:lnTo>
                      <a:pt x="218" y="456"/>
                    </a:lnTo>
                    <a:lnTo>
                      <a:pt x="200" y="462"/>
                    </a:lnTo>
                    <a:lnTo>
                      <a:pt x="0" y="1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A2A4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5" name="Freeform 30">
                <a:extLst>
                  <a:ext uri="{FF2B5EF4-FFF2-40B4-BE49-F238E27FC236}">
                    <a16:creationId xmlns:a16="http://schemas.microsoft.com/office/drawing/2014/main" id="{B88AF647-E998-0229-1E69-04C1696D6E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3851" y="3283894"/>
                <a:ext cx="33418" cy="62379"/>
              </a:xfrm>
              <a:custGeom>
                <a:avLst/>
                <a:gdLst>
                  <a:gd name="T0" fmla="*/ 2147483647 w 30"/>
                  <a:gd name="T1" fmla="*/ 2147483647 h 56"/>
                  <a:gd name="T2" fmla="*/ 2147483647 w 30"/>
                  <a:gd name="T3" fmla="*/ 2147483647 h 56"/>
                  <a:gd name="T4" fmla="*/ 2147483647 w 30"/>
                  <a:gd name="T5" fmla="*/ 2147483647 h 56"/>
                  <a:gd name="T6" fmla="*/ 0 w 30"/>
                  <a:gd name="T7" fmla="*/ 2147483647 h 56"/>
                  <a:gd name="T8" fmla="*/ 0 w 30"/>
                  <a:gd name="T9" fmla="*/ 2147483647 h 56"/>
                  <a:gd name="T10" fmla="*/ 2147483647 w 30"/>
                  <a:gd name="T11" fmla="*/ 2147483647 h 56"/>
                  <a:gd name="T12" fmla="*/ 2147483647 w 30"/>
                  <a:gd name="T13" fmla="*/ 2147483647 h 56"/>
                  <a:gd name="T14" fmla="*/ 2147483647 w 30"/>
                  <a:gd name="T15" fmla="*/ 2147483647 h 56"/>
                  <a:gd name="T16" fmla="*/ 2147483647 w 30"/>
                  <a:gd name="T17" fmla="*/ 2147483647 h 56"/>
                  <a:gd name="T18" fmla="*/ 2147483647 w 30"/>
                  <a:gd name="T19" fmla="*/ 0 h 56"/>
                  <a:gd name="T20" fmla="*/ 2147483647 w 30"/>
                  <a:gd name="T21" fmla="*/ 0 h 56"/>
                  <a:gd name="T22" fmla="*/ 2147483647 w 30"/>
                  <a:gd name="T23" fmla="*/ 2147483647 h 56"/>
                  <a:gd name="T24" fmla="*/ 2147483647 w 30"/>
                  <a:gd name="T25" fmla="*/ 2147483647 h 56"/>
                  <a:gd name="T26" fmla="*/ 2147483647 w 30"/>
                  <a:gd name="T27" fmla="*/ 2147483647 h 56"/>
                  <a:gd name="T28" fmla="*/ 2147483647 w 30"/>
                  <a:gd name="T29" fmla="*/ 2147483647 h 56"/>
                  <a:gd name="T30" fmla="*/ 2147483647 w 30"/>
                  <a:gd name="T31" fmla="*/ 2147483647 h 56"/>
                  <a:gd name="T32" fmla="*/ 2147483647 w 30"/>
                  <a:gd name="T33" fmla="*/ 2147483647 h 56"/>
                  <a:gd name="T34" fmla="*/ 2147483647 w 30"/>
                  <a:gd name="T35" fmla="*/ 2147483647 h 56"/>
                  <a:gd name="T36" fmla="*/ 2147483647 w 30"/>
                  <a:gd name="T37" fmla="*/ 2147483647 h 5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0"/>
                  <a:gd name="T58" fmla="*/ 0 h 56"/>
                  <a:gd name="T59" fmla="*/ 30 w 30"/>
                  <a:gd name="T60" fmla="*/ 56 h 5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0" h="56">
                    <a:moveTo>
                      <a:pt x="16" y="44"/>
                    </a:moveTo>
                    <a:lnTo>
                      <a:pt x="2" y="56"/>
                    </a:lnTo>
                    <a:lnTo>
                      <a:pt x="0" y="46"/>
                    </a:lnTo>
                    <a:lnTo>
                      <a:pt x="0" y="38"/>
                    </a:lnTo>
                    <a:lnTo>
                      <a:pt x="2" y="30"/>
                    </a:lnTo>
                    <a:lnTo>
                      <a:pt x="4" y="24"/>
                    </a:lnTo>
                    <a:lnTo>
                      <a:pt x="10" y="14"/>
                    </a:lnTo>
                    <a:lnTo>
                      <a:pt x="14" y="12"/>
                    </a:lnTo>
                    <a:lnTo>
                      <a:pt x="30" y="0"/>
                    </a:lnTo>
                    <a:lnTo>
                      <a:pt x="26" y="6"/>
                    </a:lnTo>
                    <a:lnTo>
                      <a:pt x="20" y="12"/>
                    </a:lnTo>
                    <a:lnTo>
                      <a:pt x="18" y="16"/>
                    </a:lnTo>
                    <a:lnTo>
                      <a:pt x="16" y="26"/>
                    </a:lnTo>
                    <a:lnTo>
                      <a:pt x="16" y="34"/>
                    </a:lnTo>
                    <a:lnTo>
                      <a:pt x="16" y="44"/>
                    </a:lnTo>
                    <a:close/>
                  </a:path>
                </a:pathLst>
              </a:custGeom>
              <a:solidFill>
                <a:srgbClr val="A2A4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6" name="Freeform 31">
                <a:extLst>
                  <a:ext uri="{FF2B5EF4-FFF2-40B4-BE49-F238E27FC236}">
                    <a16:creationId xmlns:a16="http://schemas.microsoft.com/office/drawing/2014/main" id="{1792F9A9-29CB-DC0D-D55E-271B29CAFF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3851" y="3210375"/>
                <a:ext cx="89113" cy="66835"/>
              </a:xfrm>
              <a:custGeom>
                <a:avLst/>
                <a:gdLst>
                  <a:gd name="T0" fmla="*/ 2147483647 w 80"/>
                  <a:gd name="T1" fmla="*/ 2147483647 h 60"/>
                  <a:gd name="T2" fmla="*/ 2147483647 w 80"/>
                  <a:gd name="T3" fmla="*/ 2147483647 h 60"/>
                  <a:gd name="T4" fmla="*/ 2147483647 w 80"/>
                  <a:gd name="T5" fmla="*/ 0 h 60"/>
                  <a:gd name="T6" fmla="*/ 2147483647 w 80"/>
                  <a:gd name="T7" fmla="*/ 0 h 60"/>
                  <a:gd name="T8" fmla="*/ 2147483647 w 80"/>
                  <a:gd name="T9" fmla="*/ 2147483647 h 60"/>
                  <a:gd name="T10" fmla="*/ 2147483647 w 80"/>
                  <a:gd name="T11" fmla="*/ 2147483647 h 60"/>
                  <a:gd name="T12" fmla="*/ 0 w 80"/>
                  <a:gd name="T13" fmla="*/ 2147483647 h 60"/>
                  <a:gd name="T14" fmla="*/ 0 w 80"/>
                  <a:gd name="T15" fmla="*/ 2147483647 h 60"/>
                  <a:gd name="T16" fmla="*/ 2147483647 w 80"/>
                  <a:gd name="T17" fmla="*/ 2147483647 h 60"/>
                  <a:gd name="T18" fmla="*/ 2147483647 w 80"/>
                  <a:gd name="T19" fmla="*/ 2147483647 h 60"/>
                  <a:gd name="T20" fmla="*/ 2147483647 w 80"/>
                  <a:gd name="T21" fmla="*/ 2147483647 h 60"/>
                  <a:gd name="T22" fmla="*/ 2147483647 w 80"/>
                  <a:gd name="T23" fmla="*/ 2147483647 h 60"/>
                  <a:gd name="T24" fmla="*/ 2147483647 w 80"/>
                  <a:gd name="T25" fmla="*/ 2147483647 h 60"/>
                  <a:gd name="T26" fmla="*/ 2147483647 w 80"/>
                  <a:gd name="T27" fmla="*/ 2147483647 h 6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80"/>
                  <a:gd name="T43" fmla="*/ 0 h 60"/>
                  <a:gd name="T44" fmla="*/ 80 w 80"/>
                  <a:gd name="T45" fmla="*/ 60 h 6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80" h="60">
                    <a:moveTo>
                      <a:pt x="76" y="20"/>
                    </a:moveTo>
                    <a:lnTo>
                      <a:pt x="76" y="20"/>
                    </a:lnTo>
                    <a:lnTo>
                      <a:pt x="66" y="0"/>
                    </a:lnTo>
                    <a:lnTo>
                      <a:pt x="16" y="26"/>
                    </a:lnTo>
                    <a:lnTo>
                      <a:pt x="0" y="34"/>
                    </a:lnTo>
                    <a:lnTo>
                      <a:pt x="12" y="60"/>
                    </a:lnTo>
                    <a:lnTo>
                      <a:pt x="80" y="26"/>
                    </a:lnTo>
                    <a:lnTo>
                      <a:pt x="76" y="20"/>
                    </a:lnTo>
                    <a:close/>
                  </a:path>
                </a:pathLst>
              </a:custGeom>
              <a:solidFill>
                <a:srgbClr val="5252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7" name="Freeform 34">
                <a:extLst>
                  <a:ext uri="{FF2B5EF4-FFF2-40B4-BE49-F238E27FC236}">
                    <a16:creationId xmlns:a16="http://schemas.microsoft.com/office/drawing/2014/main" id="{C3BF07C5-CD9C-1995-163F-37D7532F66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1623" y="3241565"/>
                <a:ext cx="37873" cy="35645"/>
              </a:xfrm>
              <a:custGeom>
                <a:avLst/>
                <a:gdLst>
                  <a:gd name="T0" fmla="*/ 2147483647 w 34"/>
                  <a:gd name="T1" fmla="*/ 0 h 32"/>
                  <a:gd name="T2" fmla="*/ 2147483647 w 34"/>
                  <a:gd name="T3" fmla="*/ 0 h 32"/>
                  <a:gd name="T4" fmla="*/ 2147483647 w 34"/>
                  <a:gd name="T5" fmla="*/ 2147483647 h 32"/>
                  <a:gd name="T6" fmla="*/ 2147483647 w 34"/>
                  <a:gd name="T7" fmla="*/ 2147483647 h 32"/>
                  <a:gd name="T8" fmla="*/ 0 w 34"/>
                  <a:gd name="T9" fmla="*/ 2147483647 h 32"/>
                  <a:gd name="T10" fmla="*/ 0 w 34"/>
                  <a:gd name="T11" fmla="*/ 2147483647 h 32"/>
                  <a:gd name="T12" fmla="*/ 2147483647 w 34"/>
                  <a:gd name="T13" fmla="*/ 2147483647 h 32"/>
                  <a:gd name="T14" fmla="*/ 2147483647 w 34"/>
                  <a:gd name="T15" fmla="*/ 2147483647 h 32"/>
                  <a:gd name="T16" fmla="*/ 2147483647 w 34"/>
                  <a:gd name="T17" fmla="*/ 2147483647 h 32"/>
                  <a:gd name="T18" fmla="*/ 2147483647 w 34"/>
                  <a:gd name="T19" fmla="*/ 2147483647 h 32"/>
                  <a:gd name="T20" fmla="*/ 2147483647 w 34"/>
                  <a:gd name="T21" fmla="*/ 2147483647 h 32"/>
                  <a:gd name="T22" fmla="*/ 2147483647 w 34"/>
                  <a:gd name="T23" fmla="*/ 0 h 32"/>
                  <a:gd name="T24" fmla="*/ 2147483647 w 34"/>
                  <a:gd name="T25" fmla="*/ 0 h 32"/>
                  <a:gd name="T26" fmla="*/ 2147483647 w 34"/>
                  <a:gd name="T27" fmla="*/ 0 h 3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4"/>
                  <a:gd name="T43" fmla="*/ 0 h 32"/>
                  <a:gd name="T44" fmla="*/ 34 w 34"/>
                  <a:gd name="T45" fmla="*/ 32 h 32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4" h="32">
                    <a:moveTo>
                      <a:pt x="18" y="0"/>
                    </a:moveTo>
                    <a:lnTo>
                      <a:pt x="18" y="0"/>
                    </a:lnTo>
                    <a:lnTo>
                      <a:pt x="16" y="2"/>
                    </a:lnTo>
                    <a:lnTo>
                      <a:pt x="0" y="8"/>
                    </a:lnTo>
                    <a:lnTo>
                      <a:pt x="12" y="32"/>
                    </a:lnTo>
                    <a:lnTo>
                      <a:pt x="34" y="20"/>
                    </a:lnTo>
                    <a:lnTo>
                      <a:pt x="24" y="12"/>
                    </a:lnTo>
                    <a:lnTo>
                      <a:pt x="20" y="6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35343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8" name="Ellipse 210">
                <a:extLst>
                  <a:ext uri="{FF2B5EF4-FFF2-40B4-BE49-F238E27FC236}">
                    <a16:creationId xmlns:a16="http://schemas.microsoft.com/office/drawing/2014/main" id="{59642358-1BB1-CE12-4735-CCF9F98B513D}"/>
                  </a:ext>
                </a:extLst>
              </p:cNvPr>
              <p:cNvSpPr/>
              <p:nvPr/>
            </p:nvSpPr>
            <p:spPr bwMode="auto">
              <a:xfrm>
                <a:off x="2011028" y="2372777"/>
                <a:ext cx="566374" cy="419181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lumMod val="40000"/>
                      <a:lumOff val="60000"/>
                      <a:alpha val="0"/>
                    </a:srgbClr>
                  </a:gs>
                  <a:gs pos="100000">
                    <a:srgbClr val="FFFCF9">
                      <a:alpha val="77000"/>
                    </a:srgbClr>
                  </a:gs>
                </a:gsLst>
                <a:lin ang="16200000" scaled="0"/>
                <a:tileRect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a-DK" kern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/>
                </a:endParaRPr>
              </a:p>
            </p:txBody>
          </p:sp>
        </p:grpSp>
      </p:grpSp>
      <p:grpSp>
        <p:nvGrpSpPr>
          <p:cNvPr id="29" name="Gruppe 219">
            <a:extLst>
              <a:ext uri="{FF2B5EF4-FFF2-40B4-BE49-F238E27FC236}">
                <a16:creationId xmlns:a16="http://schemas.microsoft.com/office/drawing/2014/main" id="{7D899BB9-9A88-D3E7-1CC1-475866953FC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25463" y="3346450"/>
            <a:ext cx="946150" cy="946150"/>
            <a:chOff x="3914775" y="3923030"/>
            <a:chExt cx="2162289" cy="2162289"/>
          </a:xfrm>
        </p:grpSpPr>
        <p:sp>
          <p:nvSpPr>
            <p:cNvPr id="30" name="Rektangel 214">
              <a:extLst>
                <a:ext uri="{FF2B5EF4-FFF2-40B4-BE49-F238E27FC236}">
                  <a16:creationId xmlns:a16="http://schemas.microsoft.com/office/drawing/2014/main" id="{D2C07C7E-5046-3CA2-2F03-6AC6E60BA686}"/>
                </a:ext>
              </a:extLst>
            </p:cNvPr>
            <p:cNvSpPr/>
            <p:nvPr/>
          </p:nvSpPr>
          <p:spPr bwMode="auto">
            <a:xfrm>
              <a:off x="3914775" y="3923030"/>
              <a:ext cx="2162289" cy="21622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/>
            </a:p>
          </p:txBody>
        </p:sp>
        <p:grpSp>
          <p:nvGrpSpPr>
            <p:cNvPr id="31" name="Gruppe 130">
              <a:extLst>
                <a:ext uri="{FF2B5EF4-FFF2-40B4-BE49-F238E27FC236}">
                  <a16:creationId xmlns:a16="http://schemas.microsoft.com/office/drawing/2014/main" id="{41D1370D-9D66-2B7C-3F94-9AFE036D9F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9596" y="4348085"/>
              <a:ext cx="1408514" cy="1148932"/>
              <a:chOff x="-2398361" y="642918"/>
              <a:chExt cx="2966617" cy="2416796"/>
            </a:xfrm>
          </p:grpSpPr>
          <p:sp>
            <p:nvSpPr>
              <p:cNvPr id="32" name="Freeform 225">
                <a:extLst>
                  <a:ext uri="{FF2B5EF4-FFF2-40B4-BE49-F238E27FC236}">
                    <a16:creationId xmlns:a16="http://schemas.microsoft.com/office/drawing/2014/main" id="{40718608-C4F9-6E29-3FB3-07CD299AFE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130" y="1579426"/>
                <a:ext cx="18126" cy="18126"/>
              </a:xfrm>
              <a:custGeom>
                <a:avLst/>
                <a:gdLst>
                  <a:gd name="T0" fmla="*/ 2147483647 w 6"/>
                  <a:gd name="T1" fmla="*/ 0 h 6"/>
                  <a:gd name="T2" fmla="*/ 0 w 6"/>
                  <a:gd name="T3" fmla="*/ 2147483647 h 6"/>
                  <a:gd name="T4" fmla="*/ 2147483647 w 6"/>
                  <a:gd name="T5" fmla="*/ 2147483647 h 6"/>
                  <a:gd name="T6" fmla="*/ 2147483647 w 6"/>
                  <a:gd name="T7" fmla="*/ 0 h 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"/>
                  <a:gd name="T13" fmla="*/ 0 h 6"/>
                  <a:gd name="T14" fmla="*/ 6 w 6"/>
                  <a:gd name="T15" fmla="*/ 6 h 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" h="6">
                    <a:moveTo>
                      <a:pt x="6" y="0"/>
                    </a:moveTo>
                    <a:lnTo>
                      <a:pt x="0" y="4"/>
                    </a:lnTo>
                    <a:lnTo>
                      <a:pt x="6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A1C6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3" name="Freeform 226">
                <a:extLst>
                  <a:ext uri="{FF2B5EF4-FFF2-40B4-BE49-F238E27FC236}">
                    <a16:creationId xmlns:a16="http://schemas.microsoft.com/office/drawing/2014/main" id="{B001FFAF-40A1-4A1C-DC76-F1EB652ADA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897" y="1869442"/>
                <a:ext cx="205428" cy="72504"/>
              </a:xfrm>
              <a:custGeom>
                <a:avLst/>
                <a:gdLst>
                  <a:gd name="T0" fmla="*/ 2147483647 w 68"/>
                  <a:gd name="T1" fmla="*/ 2147483647 h 24"/>
                  <a:gd name="T2" fmla="*/ 2147483647 w 68"/>
                  <a:gd name="T3" fmla="*/ 2147483647 h 24"/>
                  <a:gd name="T4" fmla="*/ 2147483647 w 68"/>
                  <a:gd name="T5" fmla="*/ 0 h 24"/>
                  <a:gd name="T6" fmla="*/ 2147483647 w 68"/>
                  <a:gd name="T7" fmla="*/ 0 h 24"/>
                  <a:gd name="T8" fmla="*/ 2147483647 w 68"/>
                  <a:gd name="T9" fmla="*/ 2147483647 h 24"/>
                  <a:gd name="T10" fmla="*/ 0 w 68"/>
                  <a:gd name="T11" fmla="*/ 2147483647 h 24"/>
                  <a:gd name="T12" fmla="*/ 0 w 68"/>
                  <a:gd name="T13" fmla="*/ 2147483647 h 24"/>
                  <a:gd name="T14" fmla="*/ 2147483647 w 68"/>
                  <a:gd name="T15" fmla="*/ 2147483647 h 24"/>
                  <a:gd name="T16" fmla="*/ 2147483647 w 68"/>
                  <a:gd name="T17" fmla="*/ 2147483647 h 24"/>
                  <a:gd name="T18" fmla="*/ 2147483647 w 68"/>
                  <a:gd name="T19" fmla="*/ 2147483647 h 24"/>
                  <a:gd name="T20" fmla="*/ 2147483647 w 68"/>
                  <a:gd name="T21" fmla="*/ 2147483647 h 24"/>
                  <a:gd name="T22" fmla="*/ 2147483647 w 68"/>
                  <a:gd name="T23" fmla="*/ 2147483647 h 24"/>
                  <a:gd name="T24" fmla="*/ 2147483647 w 68"/>
                  <a:gd name="T25" fmla="*/ 2147483647 h 24"/>
                  <a:gd name="T26" fmla="*/ 2147483647 w 68"/>
                  <a:gd name="T27" fmla="*/ 2147483647 h 2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68"/>
                  <a:gd name="T43" fmla="*/ 0 h 24"/>
                  <a:gd name="T44" fmla="*/ 68 w 68"/>
                  <a:gd name="T45" fmla="*/ 24 h 2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68" h="24">
                    <a:moveTo>
                      <a:pt x="38" y="8"/>
                    </a:moveTo>
                    <a:lnTo>
                      <a:pt x="38" y="6"/>
                    </a:lnTo>
                    <a:lnTo>
                      <a:pt x="38" y="0"/>
                    </a:lnTo>
                    <a:lnTo>
                      <a:pt x="24" y="0"/>
                    </a:lnTo>
                    <a:lnTo>
                      <a:pt x="8" y="8"/>
                    </a:lnTo>
                    <a:lnTo>
                      <a:pt x="0" y="12"/>
                    </a:lnTo>
                    <a:lnTo>
                      <a:pt x="0" y="24"/>
                    </a:lnTo>
                    <a:lnTo>
                      <a:pt x="22" y="18"/>
                    </a:lnTo>
                    <a:lnTo>
                      <a:pt x="38" y="24"/>
                    </a:lnTo>
                    <a:lnTo>
                      <a:pt x="54" y="24"/>
                    </a:lnTo>
                    <a:lnTo>
                      <a:pt x="68" y="18"/>
                    </a:lnTo>
                    <a:lnTo>
                      <a:pt x="44" y="12"/>
                    </a:lnTo>
                    <a:lnTo>
                      <a:pt x="54" y="2"/>
                    </a:lnTo>
                    <a:lnTo>
                      <a:pt x="38" y="8"/>
                    </a:lnTo>
                    <a:close/>
                  </a:path>
                </a:pathLst>
              </a:custGeom>
              <a:solidFill>
                <a:srgbClr val="A1C6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4" name="Freeform 228">
                <a:extLst>
                  <a:ext uri="{FF2B5EF4-FFF2-40B4-BE49-F238E27FC236}">
                    <a16:creationId xmlns:a16="http://schemas.microsoft.com/office/drawing/2014/main" id="{60FD0397-806B-7C95-32DD-9CCB460F73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4088" y="1591510"/>
                <a:ext cx="6042" cy="6042"/>
              </a:xfrm>
              <a:custGeom>
                <a:avLst/>
                <a:gdLst>
                  <a:gd name="T0" fmla="*/ 2147483647 w 2"/>
                  <a:gd name="T1" fmla="*/ 0 h 2"/>
                  <a:gd name="T2" fmla="*/ 0 w 2"/>
                  <a:gd name="T3" fmla="*/ 0 h 2"/>
                  <a:gd name="T4" fmla="*/ 0 w 2"/>
                  <a:gd name="T5" fmla="*/ 2147483647 h 2"/>
                  <a:gd name="T6" fmla="*/ 2147483647 w 2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2"/>
                  <a:gd name="T14" fmla="*/ 2 w 2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2">
                    <a:moveTo>
                      <a:pt x="2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A1C6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5" name="Freeform 256">
                <a:extLst>
                  <a:ext uri="{FF2B5EF4-FFF2-40B4-BE49-F238E27FC236}">
                    <a16:creationId xmlns:a16="http://schemas.microsoft.com/office/drawing/2014/main" id="{FE3621CE-3B75-D73B-89CD-73BF7A50E8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38657" y="642918"/>
                <a:ext cx="610241" cy="827753"/>
              </a:xfrm>
              <a:custGeom>
                <a:avLst/>
                <a:gdLst>
                  <a:gd name="T0" fmla="*/ 2147483647 w 202"/>
                  <a:gd name="T1" fmla="*/ 2147483647 h 274"/>
                  <a:gd name="T2" fmla="*/ 0 w 202"/>
                  <a:gd name="T3" fmla="*/ 2147483647 h 274"/>
                  <a:gd name="T4" fmla="*/ 0 w 202"/>
                  <a:gd name="T5" fmla="*/ 2147483647 h 274"/>
                  <a:gd name="T6" fmla="*/ 0 w 202"/>
                  <a:gd name="T7" fmla="*/ 2147483647 h 274"/>
                  <a:gd name="T8" fmla="*/ 2147483647 w 202"/>
                  <a:gd name="T9" fmla="*/ 2147483647 h 274"/>
                  <a:gd name="T10" fmla="*/ 2147483647 w 202"/>
                  <a:gd name="T11" fmla="*/ 2147483647 h 274"/>
                  <a:gd name="T12" fmla="*/ 2147483647 w 202"/>
                  <a:gd name="T13" fmla="*/ 2147483647 h 274"/>
                  <a:gd name="T14" fmla="*/ 2147483647 w 202"/>
                  <a:gd name="T15" fmla="*/ 2147483647 h 274"/>
                  <a:gd name="T16" fmla="*/ 2147483647 w 202"/>
                  <a:gd name="T17" fmla="*/ 2147483647 h 274"/>
                  <a:gd name="T18" fmla="*/ 2147483647 w 202"/>
                  <a:gd name="T19" fmla="*/ 2147483647 h 274"/>
                  <a:gd name="T20" fmla="*/ 2147483647 w 202"/>
                  <a:gd name="T21" fmla="*/ 2147483647 h 274"/>
                  <a:gd name="T22" fmla="*/ 2147483647 w 202"/>
                  <a:gd name="T23" fmla="*/ 2147483647 h 274"/>
                  <a:gd name="T24" fmla="*/ 2147483647 w 202"/>
                  <a:gd name="T25" fmla="*/ 2147483647 h 274"/>
                  <a:gd name="T26" fmla="*/ 2147483647 w 202"/>
                  <a:gd name="T27" fmla="*/ 2147483647 h 274"/>
                  <a:gd name="T28" fmla="*/ 2147483647 w 202"/>
                  <a:gd name="T29" fmla="*/ 2147483647 h 274"/>
                  <a:gd name="T30" fmla="*/ 2147483647 w 202"/>
                  <a:gd name="T31" fmla="*/ 2147483647 h 274"/>
                  <a:gd name="T32" fmla="*/ 2147483647 w 202"/>
                  <a:gd name="T33" fmla="*/ 2147483647 h 274"/>
                  <a:gd name="T34" fmla="*/ 2147483647 w 202"/>
                  <a:gd name="T35" fmla="*/ 2147483647 h 274"/>
                  <a:gd name="T36" fmla="*/ 2147483647 w 202"/>
                  <a:gd name="T37" fmla="*/ 2147483647 h 274"/>
                  <a:gd name="T38" fmla="*/ 2147483647 w 202"/>
                  <a:gd name="T39" fmla="*/ 2147483647 h 274"/>
                  <a:gd name="T40" fmla="*/ 2147483647 w 202"/>
                  <a:gd name="T41" fmla="*/ 2147483647 h 274"/>
                  <a:gd name="T42" fmla="*/ 2147483647 w 202"/>
                  <a:gd name="T43" fmla="*/ 2147483647 h 274"/>
                  <a:gd name="T44" fmla="*/ 2147483647 w 202"/>
                  <a:gd name="T45" fmla="*/ 2147483647 h 274"/>
                  <a:gd name="T46" fmla="*/ 2147483647 w 202"/>
                  <a:gd name="T47" fmla="*/ 2147483647 h 274"/>
                  <a:gd name="T48" fmla="*/ 2147483647 w 202"/>
                  <a:gd name="T49" fmla="*/ 2147483647 h 274"/>
                  <a:gd name="T50" fmla="*/ 2147483647 w 202"/>
                  <a:gd name="T51" fmla="*/ 2147483647 h 274"/>
                  <a:gd name="T52" fmla="*/ 2147483647 w 202"/>
                  <a:gd name="T53" fmla="*/ 2147483647 h 274"/>
                  <a:gd name="T54" fmla="*/ 2147483647 w 202"/>
                  <a:gd name="T55" fmla="*/ 2147483647 h 274"/>
                  <a:gd name="T56" fmla="*/ 2147483647 w 202"/>
                  <a:gd name="T57" fmla="*/ 2147483647 h 274"/>
                  <a:gd name="T58" fmla="*/ 2147483647 w 202"/>
                  <a:gd name="T59" fmla="*/ 2147483647 h 274"/>
                  <a:gd name="T60" fmla="*/ 2147483647 w 202"/>
                  <a:gd name="T61" fmla="*/ 2147483647 h 274"/>
                  <a:gd name="T62" fmla="*/ 2147483647 w 202"/>
                  <a:gd name="T63" fmla="*/ 2147483647 h 274"/>
                  <a:gd name="T64" fmla="*/ 2147483647 w 202"/>
                  <a:gd name="T65" fmla="*/ 2147483647 h 274"/>
                  <a:gd name="T66" fmla="*/ 2147483647 w 202"/>
                  <a:gd name="T67" fmla="*/ 2147483647 h 274"/>
                  <a:gd name="T68" fmla="*/ 2147483647 w 202"/>
                  <a:gd name="T69" fmla="*/ 2147483647 h 274"/>
                  <a:gd name="T70" fmla="*/ 2147483647 w 202"/>
                  <a:gd name="T71" fmla="*/ 2147483647 h 274"/>
                  <a:gd name="T72" fmla="*/ 2147483647 w 202"/>
                  <a:gd name="T73" fmla="*/ 2147483647 h 274"/>
                  <a:gd name="T74" fmla="*/ 2147483647 w 202"/>
                  <a:gd name="T75" fmla="*/ 2147483647 h 274"/>
                  <a:gd name="T76" fmla="*/ 2147483647 w 202"/>
                  <a:gd name="T77" fmla="*/ 2147483647 h 274"/>
                  <a:gd name="T78" fmla="*/ 2147483647 w 202"/>
                  <a:gd name="T79" fmla="*/ 2147483647 h 274"/>
                  <a:gd name="T80" fmla="*/ 2147483647 w 202"/>
                  <a:gd name="T81" fmla="*/ 2147483647 h 274"/>
                  <a:gd name="T82" fmla="*/ 2147483647 w 202"/>
                  <a:gd name="T83" fmla="*/ 2147483647 h 274"/>
                  <a:gd name="T84" fmla="*/ 2147483647 w 202"/>
                  <a:gd name="T85" fmla="*/ 2147483647 h 274"/>
                  <a:gd name="T86" fmla="*/ 2147483647 w 202"/>
                  <a:gd name="T87" fmla="*/ 2147483647 h 274"/>
                  <a:gd name="T88" fmla="*/ 2147483647 w 202"/>
                  <a:gd name="T89" fmla="*/ 2147483647 h 274"/>
                  <a:gd name="T90" fmla="*/ 2147483647 w 202"/>
                  <a:gd name="T91" fmla="*/ 2147483647 h 274"/>
                  <a:gd name="T92" fmla="*/ 2147483647 w 202"/>
                  <a:gd name="T93" fmla="*/ 2147483647 h 274"/>
                  <a:gd name="T94" fmla="*/ 2147483647 w 202"/>
                  <a:gd name="T95" fmla="*/ 2147483647 h 274"/>
                  <a:gd name="T96" fmla="*/ 2147483647 w 202"/>
                  <a:gd name="T97" fmla="*/ 2147483647 h 274"/>
                  <a:gd name="T98" fmla="*/ 2147483647 w 202"/>
                  <a:gd name="T99" fmla="*/ 2147483647 h 274"/>
                  <a:gd name="T100" fmla="*/ 2147483647 w 202"/>
                  <a:gd name="T101" fmla="*/ 2147483647 h 274"/>
                  <a:gd name="T102" fmla="*/ 2147483647 w 202"/>
                  <a:gd name="T103" fmla="*/ 2147483647 h 274"/>
                  <a:gd name="T104" fmla="*/ 2147483647 w 202"/>
                  <a:gd name="T105" fmla="*/ 2147483647 h 274"/>
                  <a:gd name="T106" fmla="*/ 2147483647 w 202"/>
                  <a:gd name="T107" fmla="*/ 2147483647 h 274"/>
                  <a:gd name="T108" fmla="*/ 2147483647 w 202"/>
                  <a:gd name="T109" fmla="*/ 2147483647 h 274"/>
                  <a:gd name="T110" fmla="*/ 2147483647 w 202"/>
                  <a:gd name="T111" fmla="*/ 2147483647 h 274"/>
                  <a:gd name="T112" fmla="*/ 2147483647 w 202"/>
                  <a:gd name="T113" fmla="*/ 2147483647 h 274"/>
                  <a:gd name="T114" fmla="*/ 2147483647 w 202"/>
                  <a:gd name="T115" fmla="*/ 0 h 274"/>
                  <a:gd name="T116" fmla="*/ 2147483647 w 202"/>
                  <a:gd name="T117" fmla="*/ 2147483647 h 274"/>
                  <a:gd name="T118" fmla="*/ 2147483647 w 202"/>
                  <a:gd name="T119" fmla="*/ 2147483647 h 274"/>
                  <a:gd name="T120" fmla="*/ 2147483647 w 202"/>
                  <a:gd name="T121" fmla="*/ 2147483647 h 274"/>
                  <a:gd name="T122" fmla="*/ 2147483647 w 202"/>
                  <a:gd name="T123" fmla="*/ 2147483647 h 274"/>
                  <a:gd name="T124" fmla="*/ 2147483647 w 202"/>
                  <a:gd name="T125" fmla="*/ 2147483647 h 274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202"/>
                  <a:gd name="T190" fmla="*/ 0 h 274"/>
                  <a:gd name="T191" fmla="*/ 202 w 202"/>
                  <a:gd name="T192" fmla="*/ 274 h 274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202" h="274">
                    <a:moveTo>
                      <a:pt x="6" y="46"/>
                    </a:moveTo>
                    <a:lnTo>
                      <a:pt x="4" y="50"/>
                    </a:lnTo>
                    <a:lnTo>
                      <a:pt x="2" y="52"/>
                    </a:lnTo>
                    <a:lnTo>
                      <a:pt x="0" y="58"/>
                    </a:lnTo>
                    <a:lnTo>
                      <a:pt x="0" y="62"/>
                    </a:lnTo>
                    <a:lnTo>
                      <a:pt x="0" y="64"/>
                    </a:lnTo>
                    <a:lnTo>
                      <a:pt x="0" y="68"/>
                    </a:lnTo>
                    <a:lnTo>
                      <a:pt x="0" y="72"/>
                    </a:lnTo>
                    <a:lnTo>
                      <a:pt x="2" y="74"/>
                    </a:lnTo>
                    <a:lnTo>
                      <a:pt x="2" y="78"/>
                    </a:lnTo>
                    <a:lnTo>
                      <a:pt x="4" y="80"/>
                    </a:lnTo>
                    <a:lnTo>
                      <a:pt x="8" y="84"/>
                    </a:lnTo>
                    <a:lnTo>
                      <a:pt x="12" y="86"/>
                    </a:lnTo>
                    <a:lnTo>
                      <a:pt x="14" y="88"/>
                    </a:lnTo>
                    <a:lnTo>
                      <a:pt x="14" y="90"/>
                    </a:lnTo>
                    <a:lnTo>
                      <a:pt x="16" y="94"/>
                    </a:lnTo>
                    <a:lnTo>
                      <a:pt x="12" y="114"/>
                    </a:lnTo>
                    <a:lnTo>
                      <a:pt x="12" y="118"/>
                    </a:lnTo>
                    <a:lnTo>
                      <a:pt x="10" y="120"/>
                    </a:lnTo>
                    <a:lnTo>
                      <a:pt x="10" y="124"/>
                    </a:lnTo>
                    <a:lnTo>
                      <a:pt x="10" y="126"/>
                    </a:lnTo>
                    <a:lnTo>
                      <a:pt x="10" y="130"/>
                    </a:lnTo>
                    <a:lnTo>
                      <a:pt x="10" y="132"/>
                    </a:lnTo>
                    <a:lnTo>
                      <a:pt x="12" y="136"/>
                    </a:lnTo>
                    <a:lnTo>
                      <a:pt x="14" y="140"/>
                    </a:lnTo>
                    <a:lnTo>
                      <a:pt x="14" y="144"/>
                    </a:lnTo>
                    <a:lnTo>
                      <a:pt x="14" y="146"/>
                    </a:lnTo>
                    <a:lnTo>
                      <a:pt x="14" y="150"/>
                    </a:lnTo>
                    <a:lnTo>
                      <a:pt x="8" y="164"/>
                    </a:lnTo>
                    <a:lnTo>
                      <a:pt x="8" y="168"/>
                    </a:lnTo>
                    <a:lnTo>
                      <a:pt x="6" y="176"/>
                    </a:lnTo>
                    <a:lnTo>
                      <a:pt x="6" y="180"/>
                    </a:lnTo>
                    <a:lnTo>
                      <a:pt x="10" y="182"/>
                    </a:lnTo>
                    <a:lnTo>
                      <a:pt x="12" y="182"/>
                    </a:lnTo>
                    <a:lnTo>
                      <a:pt x="16" y="184"/>
                    </a:lnTo>
                    <a:lnTo>
                      <a:pt x="18" y="184"/>
                    </a:lnTo>
                    <a:lnTo>
                      <a:pt x="22" y="186"/>
                    </a:lnTo>
                    <a:lnTo>
                      <a:pt x="22" y="192"/>
                    </a:lnTo>
                    <a:lnTo>
                      <a:pt x="24" y="196"/>
                    </a:lnTo>
                    <a:lnTo>
                      <a:pt x="24" y="198"/>
                    </a:lnTo>
                    <a:lnTo>
                      <a:pt x="26" y="200"/>
                    </a:lnTo>
                    <a:lnTo>
                      <a:pt x="26" y="204"/>
                    </a:lnTo>
                    <a:lnTo>
                      <a:pt x="26" y="206"/>
                    </a:lnTo>
                    <a:lnTo>
                      <a:pt x="28" y="210"/>
                    </a:lnTo>
                    <a:lnTo>
                      <a:pt x="32" y="214"/>
                    </a:lnTo>
                    <a:lnTo>
                      <a:pt x="34" y="218"/>
                    </a:lnTo>
                    <a:lnTo>
                      <a:pt x="34" y="220"/>
                    </a:lnTo>
                    <a:lnTo>
                      <a:pt x="36" y="224"/>
                    </a:lnTo>
                    <a:lnTo>
                      <a:pt x="36" y="228"/>
                    </a:lnTo>
                    <a:lnTo>
                      <a:pt x="36" y="232"/>
                    </a:lnTo>
                    <a:lnTo>
                      <a:pt x="36" y="234"/>
                    </a:lnTo>
                    <a:lnTo>
                      <a:pt x="38" y="238"/>
                    </a:lnTo>
                    <a:lnTo>
                      <a:pt x="40" y="240"/>
                    </a:lnTo>
                    <a:lnTo>
                      <a:pt x="46" y="244"/>
                    </a:lnTo>
                    <a:lnTo>
                      <a:pt x="50" y="244"/>
                    </a:lnTo>
                    <a:lnTo>
                      <a:pt x="54" y="244"/>
                    </a:lnTo>
                    <a:lnTo>
                      <a:pt x="64" y="244"/>
                    </a:lnTo>
                    <a:lnTo>
                      <a:pt x="68" y="244"/>
                    </a:lnTo>
                    <a:lnTo>
                      <a:pt x="72" y="244"/>
                    </a:lnTo>
                    <a:lnTo>
                      <a:pt x="76" y="242"/>
                    </a:lnTo>
                    <a:lnTo>
                      <a:pt x="80" y="242"/>
                    </a:lnTo>
                    <a:lnTo>
                      <a:pt x="86" y="242"/>
                    </a:lnTo>
                    <a:lnTo>
                      <a:pt x="90" y="242"/>
                    </a:lnTo>
                    <a:lnTo>
                      <a:pt x="92" y="244"/>
                    </a:lnTo>
                    <a:lnTo>
                      <a:pt x="94" y="244"/>
                    </a:lnTo>
                    <a:lnTo>
                      <a:pt x="96" y="248"/>
                    </a:lnTo>
                    <a:lnTo>
                      <a:pt x="104" y="266"/>
                    </a:lnTo>
                    <a:lnTo>
                      <a:pt x="106" y="270"/>
                    </a:lnTo>
                    <a:lnTo>
                      <a:pt x="106" y="274"/>
                    </a:lnTo>
                    <a:lnTo>
                      <a:pt x="108" y="274"/>
                    </a:lnTo>
                    <a:lnTo>
                      <a:pt x="110" y="274"/>
                    </a:lnTo>
                    <a:lnTo>
                      <a:pt x="144" y="256"/>
                    </a:lnTo>
                    <a:lnTo>
                      <a:pt x="152" y="250"/>
                    </a:lnTo>
                    <a:lnTo>
                      <a:pt x="160" y="244"/>
                    </a:lnTo>
                    <a:lnTo>
                      <a:pt x="178" y="226"/>
                    </a:lnTo>
                    <a:lnTo>
                      <a:pt x="180" y="222"/>
                    </a:lnTo>
                    <a:lnTo>
                      <a:pt x="188" y="210"/>
                    </a:lnTo>
                    <a:lnTo>
                      <a:pt x="190" y="206"/>
                    </a:lnTo>
                    <a:lnTo>
                      <a:pt x="192" y="202"/>
                    </a:lnTo>
                    <a:lnTo>
                      <a:pt x="192" y="198"/>
                    </a:lnTo>
                    <a:lnTo>
                      <a:pt x="192" y="196"/>
                    </a:lnTo>
                    <a:lnTo>
                      <a:pt x="192" y="192"/>
                    </a:lnTo>
                    <a:lnTo>
                      <a:pt x="192" y="182"/>
                    </a:lnTo>
                    <a:lnTo>
                      <a:pt x="190" y="178"/>
                    </a:lnTo>
                    <a:lnTo>
                      <a:pt x="190" y="166"/>
                    </a:lnTo>
                    <a:lnTo>
                      <a:pt x="190" y="156"/>
                    </a:lnTo>
                    <a:lnTo>
                      <a:pt x="192" y="150"/>
                    </a:lnTo>
                    <a:lnTo>
                      <a:pt x="198" y="136"/>
                    </a:lnTo>
                    <a:lnTo>
                      <a:pt x="200" y="132"/>
                    </a:lnTo>
                    <a:lnTo>
                      <a:pt x="202" y="118"/>
                    </a:lnTo>
                    <a:lnTo>
                      <a:pt x="202" y="114"/>
                    </a:lnTo>
                    <a:lnTo>
                      <a:pt x="196" y="72"/>
                    </a:lnTo>
                    <a:lnTo>
                      <a:pt x="196" y="68"/>
                    </a:lnTo>
                    <a:lnTo>
                      <a:pt x="192" y="60"/>
                    </a:lnTo>
                    <a:lnTo>
                      <a:pt x="186" y="46"/>
                    </a:lnTo>
                    <a:lnTo>
                      <a:pt x="174" y="28"/>
                    </a:lnTo>
                    <a:lnTo>
                      <a:pt x="166" y="20"/>
                    </a:lnTo>
                    <a:lnTo>
                      <a:pt x="158" y="14"/>
                    </a:lnTo>
                    <a:lnTo>
                      <a:pt x="154" y="12"/>
                    </a:lnTo>
                    <a:lnTo>
                      <a:pt x="150" y="10"/>
                    </a:lnTo>
                    <a:lnTo>
                      <a:pt x="146" y="10"/>
                    </a:lnTo>
                    <a:lnTo>
                      <a:pt x="142" y="8"/>
                    </a:lnTo>
                    <a:lnTo>
                      <a:pt x="140" y="6"/>
                    </a:lnTo>
                    <a:lnTo>
                      <a:pt x="136" y="4"/>
                    </a:lnTo>
                    <a:lnTo>
                      <a:pt x="132" y="2"/>
                    </a:lnTo>
                    <a:lnTo>
                      <a:pt x="128" y="2"/>
                    </a:lnTo>
                    <a:lnTo>
                      <a:pt x="112" y="0"/>
                    </a:lnTo>
                    <a:lnTo>
                      <a:pt x="102" y="0"/>
                    </a:lnTo>
                    <a:lnTo>
                      <a:pt x="88" y="2"/>
                    </a:lnTo>
                    <a:lnTo>
                      <a:pt x="74" y="8"/>
                    </a:lnTo>
                    <a:lnTo>
                      <a:pt x="56" y="14"/>
                    </a:lnTo>
                    <a:lnTo>
                      <a:pt x="46" y="20"/>
                    </a:lnTo>
                    <a:lnTo>
                      <a:pt x="42" y="22"/>
                    </a:lnTo>
                    <a:lnTo>
                      <a:pt x="36" y="26"/>
                    </a:lnTo>
                    <a:lnTo>
                      <a:pt x="34" y="28"/>
                    </a:lnTo>
                    <a:lnTo>
                      <a:pt x="26" y="34"/>
                    </a:lnTo>
                    <a:lnTo>
                      <a:pt x="24" y="36"/>
                    </a:lnTo>
                    <a:lnTo>
                      <a:pt x="16" y="40"/>
                    </a:lnTo>
                    <a:lnTo>
                      <a:pt x="6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7" name="Freeform 258">
                <a:extLst>
                  <a:ext uri="{FF2B5EF4-FFF2-40B4-BE49-F238E27FC236}">
                    <a16:creationId xmlns:a16="http://schemas.microsoft.com/office/drawing/2014/main" id="{ACFFF398-0805-4EB6-552A-D99DB4F9B9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688478" y="2262171"/>
                <a:ext cx="628367" cy="737123"/>
              </a:xfrm>
              <a:custGeom>
                <a:avLst/>
                <a:gdLst>
                  <a:gd name="T0" fmla="*/ 2147483647 w 208"/>
                  <a:gd name="T1" fmla="*/ 2147483647 h 244"/>
                  <a:gd name="T2" fmla="*/ 2147483647 w 208"/>
                  <a:gd name="T3" fmla="*/ 0 h 244"/>
                  <a:gd name="T4" fmla="*/ 2147483647 w 208"/>
                  <a:gd name="T5" fmla="*/ 2147483647 h 244"/>
                  <a:gd name="T6" fmla="*/ 2147483647 w 208"/>
                  <a:gd name="T7" fmla="*/ 2147483647 h 244"/>
                  <a:gd name="T8" fmla="*/ 2147483647 w 208"/>
                  <a:gd name="T9" fmla="*/ 2147483647 h 244"/>
                  <a:gd name="T10" fmla="*/ 2147483647 w 208"/>
                  <a:gd name="T11" fmla="*/ 2147483647 h 244"/>
                  <a:gd name="T12" fmla="*/ 2147483647 w 208"/>
                  <a:gd name="T13" fmla="*/ 2147483647 h 244"/>
                  <a:gd name="T14" fmla="*/ 2147483647 w 208"/>
                  <a:gd name="T15" fmla="*/ 2147483647 h 244"/>
                  <a:gd name="T16" fmla="*/ 2147483647 w 208"/>
                  <a:gd name="T17" fmla="*/ 2147483647 h 244"/>
                  <a:gd name="T18" fmla="*/ 2147483647 w 208"/>
                  <a:gd name="T19" fmla="*/ 2147483647 h 244"/>
                  <a:gd name="T20" fmla="*/ 2147483647 w 208"/>
                  <a:gd name="T21" fmla="*/ 2147483647 h 244"/>
                  <a:gd name="T22" fmla="*/ 2147483647 w 208"/>
                  <a:gd name="T23" fmla="*/ 2147483647 h 244"/>
                  <a:gd name="T24" fmla="*/ 2147483647 w 208"/>
                  <a:gd name="T25" fmla="*/ 2147483647 h 244"/>
                  <a:gd name="T26" fmla="*/ 2147483647 w 208"/>
                  <a:gd name="T27" fmla="*/ 2147483647 h 244"/>
                  <a:gd name="T28" fmla="*/ 2147483647 w 208"/>
                  <a:gd name="T29" fmla="*/ 2147483647 h 244"/>
                  <a:gd name="T30" fmla="*/ 2147483647 w 208"/>
                  <a:gd name="T31" fmla="*/ 2147483647 h 244"/>
                  <a:gd name="T32" fmla="*/ 2147483647 w 208"/>
                  <a:gd name="T33" fmla="*/ 2147483647 h 244"/>
                  <a:gd name="T34" fmla="*/ 2147483647 w 208"/>
                  <a:gd name="T35" fmla="*/ 2147483647 h 244"/>
                  <a:gd name="T36" fmla="*/ 2147483647 w 208"/>
                  <a:gd name="T37" fmla="*/ 2147483647 h 244"/>
                  <a:gd name="T38" fmla="*/ 2147483647 w 208"/>
                  <a:gd name="T39" fmla="*/ 2147483647 h 244"/>
                  <a:gd name="T40" fmla="*/ 2147483647 w 208"/>
                  <a:gd name="T41" fmla="*/ 2147483647 h 244"/>
                  <a:gd name="T42" fmla="*/ 0 w 208"/>
                  <a:gd name="T43" fmla="*/ 2147483647 h 244"/>
                  <a:gd name="T44" fmla="*/ 0 w 208"/>
                  <a:gd name="T45" fmla="*/ 2147483647 h 244"/>
                  <a:gd name="T46" fmla="*/ 2147483647 w 208"/>
                  <a:gd name="T47" fmla="*/ 2147483647 h 244"/>
                  <a:gd name="T48" fmla="*/ 2147483647 w 208"/>
                  <a:gd name="T49" fmla="*/ 2147483647 h 244"/>
                  <a:gd name="T50" fmla="*/ 2147483647 w 208"/>
                  <a:gd name="T51" fmla="*/ 2147483647 h 244"/>
                  <a:gd name="T52" fmla="*/ 2147483647 w 208"/>
                  <a:gd name="T53" fmla="*/ 2147483647 h 244"/>
                  <a:gd name="T54" fmla="*/ 2147483647 w 208"/>
                  <a:gd name="T55" fmla="*/ 2147483647 h 244"/>
                  <a:gd name="T56" fmla="*/ 2147483647 w 208"/>
                  <a:gd name="T57" fmla="*/ 2147483647 h 244"/>
                  <a:gd name="T58" fmla="*/ 2147483647 w 208"/>
                  <a:gd name="T59" fmla="*/ 2147483647 h 244"/>
                  <a:gd name="T60" fmla="*/ 2147483647 w 208"/>
                  <a:gd name="T61" fmla="*/ 2147483647 h 244"/>
                  <a:gd name="T62" fmla="*/ 2147483647 w 208"/>
                  <a:gd name="T63" fmla="*/ 2147483647 h 244"/>
                  <a:gd name="T64" fmla="*/ 2147483647 w 208"/>
                  <a:gd name="T65" fmla="*/ 2147483647 h 244"/>
                  <a:gd name="T66" fmla="*/ 2147483647 w 208"/>
                  <a:gd name="T67" fmla="*/ 2147483647 h 244"/>
                  <a:gd name="T68" fmla="*/ 2147483647 w 208"/>
                  <a:gd name="T69" fmla="*/ 2147483647 h 244"/>
                  <a:gd name="T70" fmla="*/ 2147483647 w 208"/>
                  <a:gd name="T71" fmla="*/ 2147483647 h 244"/>
                  <a:gd name="T72" fmla="*/ 2147483647 w 208"/>
                  <a:gd name="T73" fmla="*/ 2147483647 h 244"/>
                  <a:gd name="T74" fmla="*/ 2147483647 w 208"/>
                  <a:gd name="T75" fmla="*/ 2147483647 h 244"/>
                  <a:gd name="T76" fmla="*/ 2147483647 w 208"/>
                  <a:gd name="T77" fmla="*/ 2147483647 h 244"/>
                  <a:gd name="T78" fmla="*/ 2147483647 w 208"/>
                  <a:gd name="T79" fmla="*/ 2147483647 h 244"/>
                  <a:gd name="T80" fmla="*/ 2147483647 w 208"/>
                  <a:gd name="T81" fmla="*/ 2147483647 h 244"/>
                  <a:gd name="T82" fmla="*/ 2147483647 w 208"/>
                  <a:gd name="T83" fmla="*/ 2147483647 h 244"/>
                  <a:gd name="T84" fmla="*/ 2147483647 w 208"/>
                  <a:gd name="T85" fmla="*/ 2147483647 h 244"/>
                  <a:gd name="T86" fmla="*/ 2147483647 w 208"/>
                  <a:gd name="T87" fmla="*/ 2147483647 h 244"/>
                  <a:gd name="T88" fmla="*/ 2147483647 w 208"/>
                  <a:gd name="T89" fmla="*/ 2147483647 h 244"/>
                  <a:gd name="T90" fmla="*/ 2147483647 w 208"/>
                  <a:gd name="T91" fmla="*/ 2147483647 h 244"/>
                  <a:gd name="T92" fmla="*/ 2147483647 w 208"/>
                  <a:gd name="T93" fmla="*/ 2147483647 h 244"/>
                  <a:gd name="T94" fmla="*/ 2147483647 w 208"/>
                  <a:gd name="T95" fmla="*/ 2147483647 h 244"/>
                  <a:gd name="T96" fmla="*/ 2147483647 w 208"/>
                  <a:gd name="T97" fmla="*/ 2147483647 h 244"/>
                  <a:gd name="T98" fmla="*/ 2147483647 w 208"/>
                  <a:gd name="T99" fmla="*/ 2147483647 h 244"/>
                  <a:gd name="T100" fmla="*/ 2147483647 w 208"/>
                  <a:gd name="T101" fmla="*/ 2147483647 h 244"/>
                  <a:gd name="T102" fmla="*/ 2147483647 w 208"/>
                  <a:gd name="T103" fmla="*/ 2147483647 h 244"/>
                  <a:gd name="T104" fmla="*/ 2147483647 w 208"/>
                  <a:gd name="T105" fmla="*/ 2147483647 h 244"/>
                  <a:gd name="T106" fmla="*/ 2147483647 w 208"/>
                  <a:gd name="T107" fmla="*/ 2147483647 h 244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208"/>
                  <a:gd name="T163" fmla="*/ 0 h 244"/>
                  <a:gd name="T164" fmla="*/ 208 w 208"/>
                  <a:gd name="T165" fmla="*/ 244 h 244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208" h="244">
                    <a:moveTo>
                      <a:pt x="188" y="36"/>
                    </a:moveTo>
                    <a:lnTo>
                      <a:pt x="188" y="36"/>
                    </a:lnTo>
                    <a:lnTo>
                      <a:pt x="184" y="36"/>
                    </a:lnTo>
                    <a:lnTo>
                      <a:pt x="208" y="0"/>
                    </a:lnTo>
                    <a:lnTo>
                      <a:pt x="196" y="12"/>
                    </a:lnTo>
                    <a:lnTo>
                      <a:pt x="172" y="38"/>
                    </a:lnTo>
                    <a:lnTo>
                      <a:pt x="164" y="44"/>
                    </a:lnTo>
                    <a:lnTo>
                      <a:pt x="162" y="48"/>
                    </a:lnTo>
                    <a:lnTo>
                      <a:pt x="154" y="54"/>
                    </a:lnTo>
                    <a:lnTo>
                      <a:pt x="150" y="56"/>
                    </a:lnTo>
                    <a:lnTo>
                      <a:pt x="134" y="72"/>
                    </a:lnTo>
                    <a:lnTo>
                      <a:pt x="130" y="74"/>
                    </a:lnTo>
                    <a:lnTo>
                      <a:pt x="116" y="84"/>
                    </a:lnTo>
                    <a:lnTo>
                      <a:pt x="112" y="86"/>
                    </a:lnTo>
                    <a:lnTo>
                      <a:pt x="100" y="96"/>
                    </a:lnTo>
                    <a:lnTo>
                      <a:pt x="96" y="98"/>
                    </a:lnTo>
                    <a:lnTo>
                      <a:pt x="86" y="104"/>
                    </a:lnTo>
                    <a:lnTo>
                      <a:pt x="66" y="114"/>
                    </a:lnTo>
                    <a:lnTo>
                      <a:pt x="64" y="116"/>
                    </a:lnTo>
                    <a:lnTo>
                      <a:pt x="54" y="122"/>
                    </a:lnTo>
                    <a:lnTo>
                      <a:pt x="50" y="124"/>
                    </a:lnTo>
                    <a:lnTo>
                      <a:pt x="32" y="134"/>
                    </a:lnTo>
                    <a:lnTo>
                      <a:pt x="30" y="136"/>
                    </a:lnTo>
                    <a:lnTo>
                      <a:pt x="22" y="140"/>
                    </a:lnTo>
                    <a:lnTo>
                      <a:pt x="18" y="140"/>
                    </a:lnTo>
                    <a:lnTo>
                      <a:pt x="12" y="144"/>
                    </a:lnTo>
                    <a:lnTo>
                      <a:pt x="10" y="146"/>
                    </a:lnTo>
                    <a:lnTo>
                      <a:pt x="4" y="146"/>
                    </a:lnTo>
                    <a:lnTo>
                      <a:pt x="0" y="148"/>
                    </a:lnTo>
                    <a:lnTo>
                      <a:pt x="0" y="152"/>
                    </a:lnTo>
                    <a:lnTo>
                      <a:pt x="0" y="168"/>
                    </a:lnTo>
                    <a:lnTo>
                      <a:pt x="2" y="186"/>
                    </a:lnTo>
                    <a:lnTo>
                      <a:pt x="4" y="194"/>
                    </a:lnTo>
                    <a:lnTo>
                      <a:pt x="4" y="200"/>
                    </a:lnTo>
                    <a:lnTo>
                      <a:pt x="4" y="204"/>
                    </a:lnTo>
                    <a:lnTo>
                      <a:pt x="6" y="216"/>
                    </a:lnTo>
                    <a:lnTo>
                      <a:pt x="10" y="230"/>
                    </a:lnTo>
                    <a:lnTo>
                      <a:pt x="12" y="234"/>
                    </a:lnTo>
                    <a:lnTo>
                      <a:pt x="14" y="236"/>
                    </a:lnTo>
                    <a:lnTo>
                      <a:pt x="18" y="240"/>
                    </a:lnTo>
                    <a:lnTo>
                      <a:pt x="20" y="242"/>
                    </a:lnTo>
                    <a:lnTo>
                      <a:pt x="24" y="244"/>
                    </a:lnTo>
                    <a:lnTo>
                      <a:pt x="32" y="244"/>
                    </a:lnTo>
                    <a:lnTo>
                      <a:pt x="40" y="244"/>
                    </a:lnTo>
                    <a:lnTo>
                      <a:pt x="52" y="240"/>
                    </a:lnTo>
                    <a:lnTo>
                      <a:pt x="54" y="236"/>
                    </a:lnTo>
                    <a:lnTo>
                      <a:pt x="54" y="234"/>
                    </a:lnTo>
                    <a:lnTo>
                      <a:pt x="58" y="230"/>
                    </a:lnTo>
                    <a:lnTo>
                      <a:pt x="64" y="226"/>
                    </a:lnTo>
                    <a:lnTo>
                      <a:pt x="68" y="222"/>
                    </a:lnTo>
                    <a:lnTo>
                      <a:pt x="76" y="220"/>
                    </a:lnTo>
                    <a:lnTo>
                      <a:pt x="86" y="216"/>
                    </a:lnTo>
                    <a:lnTo>
                      <a:pt x="90" y="216"/>
                    </a:lnTo>
                    <a:lnTo>
                      <a:pt x="92" y="214"/>
                    </a:lnTo>
                    <a:lnTo>
                      <a:pt x="112" y="202"/>
                    </a:lnTo>
                    <a:lnTo>
                      <a:pt x="132" y="194"/>
                    </a:lnTo>
                    <a:lnTo>
                      <a:pt x="136" y="192"/>
                    </a:lnTo>
                    <a:lnTo>
                      <a:pt x="164" y="184"/>
                    </a:lnTo>
                    <a:lnTo>
                      <a:pt x="168" y="182"/>
                    </a:lnTo>
                    <a:lnTo>
                      <a:pt x="178" y="182"/>
                    </a:lnTo>
                    <a:lnTo>
                      <a:pt x="180" y="180"/>
                    </a:lnTo>
                    <a:lnTo>
                      <a:pt x="182" y="180"/>
                    </a:lnTo>
                    <a:lnTo>
                      <a:pt x="188" y="168"/>
                    </a:lnTo>
                    <a:lnTo>
                      <a:pt x="196" y="152"/>
                    </a:lnTo>
                    <a:lnTo>
                      <a:pt x="200" y="126"/>
                    </a:lnTo>
                    <a:lnTo>
                      <a:pt x="202" y="110"/>
                    </a:lnTo>
                    <a:lnTo>
                      <a:pt x="204" y="90"/>
                    </a:lnTo>
                    <a:lnTo>
                      <a:pt x="202" y="66"/>
                    </a:lnTo>
                    <a:lnTo>
                      <a:pt x="194" y="50"/>
                    </a:lnTo>
                    <a:lnTo>
                      <a:pt x="188" y="3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9" name="Freeform 260">
                <a:extLst>
                  <a:ext uri="{FF2B5EF4-FFF2-40B4-BE49-F238E27FC236}">
                    <a16:creationId xmlns:a16="http://schemas.microsoft.com/office/drawing/2014/main" id="{798BDDFB-1C45-4FE3-BFF6-E7CAB4B279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709574" y="2455515"/>
                <a:ext cx="839837" cy="586073"/>
              </a:xfrm>
              <a:custGeom>
                <a:avLst/>
                <a:gdLst>
                  <a:gd name="T0" fmla="*/ 2147483647 w 278"/>
                  <a:gd name="T1" fmla="*/ 2147483647 h 194"/>
                  <a:gd name="T2" fmla="*/ 0 w 278"/>
                  <a:gd name="T3" fmla="*/ 2147483647 h 194"/>
                  <a:gd name="T4" fmla="*/ 2147483647 w 278"/>
                  <a:gd name="T5" fmla="*/ 2147483647 h 194"/>
                  <a:gd name="T6" fmla="*/ 2147483647 w 278"/>
                  <a:gd name="T7" fmla="*/ 2147483647 h 194"/>
                  <a:gd name="T8" fmla="*/ 2147483647 w 278"/>
                  <a:gd name="T9" fmla="*/ 2147483647 h 194"/>
                  <a:gd name="T10" fmla="*/ 2147483647 w 278"/>
                  <a:gd name="T11" fmla="*/ 2147483647 h 194"/>
                  <a:gd name="T12" fmla="*/ 2147483647 w 278"/>
                  <a:gd name="T13" fmla="*/ 2147483647 h 194"/>
                  <a:gd name="T14" fmla="*/ 2147483647 w 278"/>
                  <a:gd name="T15" fmla="*/ 2147483647 h 194"/>
                  <a:gd name="T16" fmla="*/ 2147483647 w 278"/>
                  <a:gd name="T17" fmla="*/ 2147483647 h 194"/>
                  <a:gd name="T18" fmla="*/ 2147483647 w 278"/>
                  <a:gd name="T19" fmla="*/ 2147483647 h 194"/>
                  <a:gd name="T20" fmla="*/ 2147483647 w 278"/>
                  <a:gd name="T21" fmla="*/ 2147483647 h 194"/>
                  <a:gd name="T22" fmla="*/ 2147483647 w 278"/>
                  <a:gd name="T23" fmla="*/ 2147483647 h 194"/>
                  <a:gd name="T24" fmla="*/ 2147483647 w 278"/>
                  <a:gd name="T25" fmla="*/ 2147483647 h 194"/>
                  <a:gd name="T26" fmla="*/ 2147483647 w 278"/>
                  <a:gd name="T27" fmla="*/ 2147483647 h 194"/>
                  <a:gd name="T28" fmla="*/ 2147483647 w 278"/>
                  <a:gd name="T29" fmla="*/ 2147483647 h 194"/>
                  <a:gd name="T30" fmla="*/ 2147483647 w 278"/>
                  <a:gd name="T31" fmla="*/ 2147483647 h 194"/>
                  <a:gd name="T32" fmla="*/ 2147483647 w 278"/>
                  <a:gd name="T33" fmla="*/ 2147483647 h 194"/>
                  <a:gd name="T34" fmla="*/ 2147483647 w 278"/>
                  <a:gd name="T35" fmla="*/ 2147483647 h 194"/>
                  <a:gd name="T36" fmla="*/ 2147483647 w 278"/>
                  <a:gd name="T37" fmla="*/ 2147483647 h 194"/>
                  <a:gd name="T38" fmla="*/ 2147483647 w 278"/>
                  <a:gd name="T39" fmla="*/ 2147483647 h 194"/>
                  <a:gd name="T40" fmla="*/ 2147483647 w 278"/>
                  <a:gd name="T41" fmla="*/ 2147483647 h 194"/>
                  <a:gd name="T42" fmla="*/ 2147483647 w 278"/>
                  <a:gd name="T43" fmla="*/ 2147483647 h 194"/>
                  <a:gd name="T44" fmla="*/ 2147483647 w 278"/>
                  <a:gd name="T45" fmla="*/ 2147483647 h 194"/>
                  <a:gd name="T46" fmla="*/ 2147483647 w 278"/>
                  <a:gd name="T47" fmla="*/ 2147483647 h 194"/>
                  <a:gd name="T48" fmla="*/ 2147483647 w 278"/>
                  <a:gd name="T49" fmla="*/ 2147483647 h 194"/>
                  <a:gd name="T50" fmla="*/ 2147483647 w 278"/>
                  <a:gd name="T51" fmla="*/ 2147483647 h 194"/>
                  <a:gd name="T52" fmla="*/ 2147483647 w 278"/>
                  <a:gd name="T53" fmla="*/ 2147483647 h 194"/>
                  <a:gd name="T54" fmla="*/ 2147483647 w 278"/>
                  <a:gd name="T55" fmla="*/ 2147483647 h 194"/>
                  <a:gd name="T56" fmla="*/ 2147483647 w 278"/>
                  <a:gd name="T57" fmla="*/ 2147483647 h 194"/>
                  <a:gd name="T58" fmla="*/ 2147483647 w 278"/>
                  <a:gd name="T59" fmla="*/ 2147483647 h 194"/>
                  <a:gd name="T60" fmla="*/ 2147483647 w 278"/>
                  <a:gd name="T61" fmla="*/ 2147483647 h 194"/>
                  <a:gd name="T62" fmla="*/ 2147483647 w 278"/>
                  <a:gd name="T63" fmla="*/ 2147483647 h 194"/>
                  <a:gd name="T64" fmla="*/ 2147483647 w 278"/>
                  <a:gd name="T65" fmla="*/ 2147483647 h 194"/>
                  <a:gd name="T66" fmla="*/ 2147483647 w 278"/>
                  <a:gd name="T67" fmla="*/ 2147483647 h 194"/>
                  <a:gd name="T68" fmla="*/ 2147483647 w 278"/>
                  <a:gd name="T69" fmla="*/ 0 h 194"/>
                  <a:gd name="T70" fmla="*/ 2147483647 w 278"/>
                  <a:gd name="T71" fmla="*/ 0 h 194"/>
                  <a:gd name="T72" fmla="*/ 2147483647 w 278"/>
                  <a:gd name="T73" fmla="*/ 2147483647 h 194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78"/>
                  <a:gd name="T112" fmla="*/ 0 h 194"/>
                  <a:gd name="T113" fmla="*/ 278 w 278"/>
                  <a:gd name="T114" fmla="*/ 194 h 194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78" h="194">
                    <a:moveTo>
                      <a:pt x="2" y="4"/>
                    </a:moveTo>
                    <a:lnTo>
                      <a:pt x="2" y="4"/>
                    </a:lnTo>
                    <a:lnTo>
                      <a:pt x="0" y="6"/>
                    </a:lnTo>
                    <a:lnTo>
                      <a:pt x="20" y="72"/>
                    </a:lnTo>
                    <a:lnTo>
                      <a:pt x="20" y="76"/>
                    </a:lnTo>
                    <a:lnTo>
                      <a:pt x="30" y="118"/>
                    </a:lnTo>
                    <a:lnTo>
                      <a:pt x="32" y="122"/>
                    </a:lnTo>
                    <a:lnTo>
                      <a:pt x="52" y="130"/>
                    </a:lnTo>
                    <a:lnTo>
                      <a:pt x="56" y="130"/>
                    </a:lnTo>
                    <a:lnTo>
                      <a:pt x="84" y="142"/>
                    </a:lnTo>
                    <a:lnTo>
                      <a:pt x="86" y="144"/>
                    </a:lnTo>
                    <a:lnTo>
                      <a:pt x="98" y="148"/>
                    </a:lnTo>
                    <a:lnTo>
                      <a:pt x="112" y="154"/>
                    </a:lnTo>
                    <a:lnTo>
                      <a:pt x="128" y="158"/>
                    </a:lnTo>
                    <a:lnTo>
                      <a:pt x="142" y="164"/>
                    </a:lnTo>
                    <a:lnTo>
                      <a:pt x="146" y="164"/>
                    </a:lnTo>
                    <a:lnTo>
                      <a:pt x="178" y="174"/>
                    </a:lnTo>
                    <a:lnTo>
                      <a:pt x="182" y="176"/>
                    </a:lnTo>
                    <a:lnTo>
                      <a:pt x="216" y="184"/>
                    </a:lnTo>
                    <a:lnTo>
                      <a:pt x="256" y="194"/>
                    </a:lnTo>
                    <a:lnTo>
                      <a:pt x="258" y="192"/>
                    </a:lnTo>
                    <a:lnTo>
                      <a:pt x="262" y="184"/>
                    </a:lnTo>
                    <a:lnTo>
                      <a:pt x="266" y="174"/>
                    </a:lnTo>
                    <a:lnTo>
                      <a:pt x="266" y="170"/>
                    </a:lnTo>
                    <a:lnTo>
                      <a:pt x="278" y="136"/>
                    </a:lnTo>
                    <a:lnTo>
                      <a:pt x="278" y="132"/>
                    </a:lnTo>
                    <a:lnTo>
                      <a:pt x="278" y="124"/>
                    </a:lnTo>
                    <a:lnTo>
                      <a:pt x="278" y="122"/>
                    </a:lnTo>
                    <a:lnTo>
                      <a:pt x="158" y="82"/>
                    </a:lnTo>
                    <a:lnTo>
                      <a:pt x="154" y="80"/>
                    </a:lnTo>
                    <a:lnTo>
                      <a:pt x="140" y="74"/>
                    </a:lnTo>
                    <a:lnTo>
                      <a:pt x="136" y="72"/>
                    </a:lnTo>
                    <a:lnTo>
                      <a:pt x="106" y="60"/>
                    </a:lnTo>
                    <a:lnTo>
                      <a:pt x="104" y="58"/>
                    </a:lnTo>
                    <a:lnTo>
                      <a:pt x="90" y="46"/>
                    </a:lnTo>
                    <a:lnTo>
                      <a:pt x="86" y="46"/>
                    </a:lnTo>
                    <a:lnTo>
                      <a:pt x="82" y="44"/>
                    </a:lnTo>
                    <a:lnTo>
                      <a:pt x="78" y="44"/>
                    </a:lnTo>
                    <a:lnTo>
                      <a:pt x="70" y="40"/>
                    </a:lnTo>
                    <a:lnTo>
                      <a:pt x="66" y="36"/>
                    </a:lnTo>
                    <a:lnTo>
                      <a:pt x="64" y="34"/>
                    </a:lnTo>
                    <a:lnTo>
                      <a:pt x="56" y="24"/>
                    </a:lnTo>
                    <a:lnTo>
                      <a:pt x="50" y="16"/>
                    </a:lnTo>
                    <a:lnTo>
                      <a:pt x="48" y="12"/>
                    </a:lnTo>
                    <a:lnTo>
                      <a:pt x="38" y="2"/>
                    </a:lnTo>
                    <a:lnTo>
                      <a:pt x="34" y="0"/>
                    </a:lnTo>
                    <a:lnTo>
                      <a:pt x="30" y="0"/>
                    </a:lnTo>
                    <a:lnTo>
                      <a:pt x="2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0" name="Freeform 261">
                <a:extLst>
                  <a:ext uri="{FF2B5EF4-FFF2-40B4-BE49-F238E27FC236}">
                    <a16:creationId xmlns:a16="http://schemas.microsoft.com/office/drawing/2014/main" id="{C14EAFF8-E94B-6709-8927-9ABCAA0B8A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912031" y="2727405"/>
                <a:ext cx="314183" cy="332309"/>
              </a:xfrm>
              <a:custGeom>
                <a:avLst/>
                <a:gdLst>
                  <a:gd name="T0" fmla="*/ 2147483647 w 104"/>
                  <a:gd name="T1" fmla="*/ 0 h 110"/>
                  <a:gd name="T2" fmla="*/ 2147483647 w 104"/>
                  <a:gd name="T3" fmla="*/ 0 h 110"/>
                  <a:gd name="T4" fmla="*/ 2147483647 w 104"/>
                  <a:gd name="T5" fmla="*/ 2147483647 h 110"/>
                  <a:gd name="T6" fmla="*/ 2147483647 w 104"/>
                  <a:gd name="T7" fmla="*/ 0 h 110"/>
                  <a:gd name="T8" fmla="*/ 2147483647 w 104"/>
                  <a:gd name="T9" fmla="*/ 0 h 110"/>
                  <a:gd name="T10" fmla="*/ 2147483647 w 104"/>
                  <a:gd name="T11" fmla="*/ 2147483647 h 110"/>
                  <a:gd name="T12" fmla="*/ 2147483647 w 104"/>
                  <a:gd name="T13" fmla="*/ 2147483647 h 110"/>
                  <a:gd name="T14" fmla="*/ 2147483647 w 104"/>
                  <a:gd name="T15" fmla="*/ 2147483647 h 110"/>
                  <a:gd name="T16" fmla="*/ 2147483647 w 104"/>
                  <a:gd name="T17" fmla="*/ 2147483647 h 110"/>
                  <a:gd name="T18" fmla="*/ 2147483647 w 104"/>
                  <a:gd name="T19" fmla="*/ 2147483647 h 110"/>
                  <a:gd name="T20" fmla="*/ 2147483647 w 104"/>
                  <a:gd name="T21" fmla="*/ 2147483647 h 110"/>
                  <a:gd name="T22" fmla="*/ 2147483647 w 104"/>
                  <a:gd name="T23" fmla="*/ 2147483647 h 110"/>
                  <a:gd name="T24" fmla="*/ 0 w 104"/>
                  <a:gd name="T25" fmla="*/ 2147483647 h 110"/>
                  <a:gd name="T26" fmla="*/ 0 w 104"/>
                  <a:gd name="T27" fmla="*/ 2147483647 h 110"/>
                  <a:gd name="T28" fmla="*/ 2147483647 w 104"/>
                  <a:gd name="T29" fmla="*/ 2147483647 h 110"/>
                  <a:gd name="T30" fmla="*/ 2147483647 w 104"/>
                  <a:gd name="T31" fmla="*/ 2147483647 h 110"/>
                  <a:gd name="T32" fmla="*/ 2147483647 w 104"/>
                  <a:gd name="T33" fmla="*/ 2147483647 h 110"/>
                  <a:gd name="T34" fmla="*/ 2147483647 w 104"/>
                  <a:gd name="T35" fmla="*/ 2147483647 h 110"/>
                  <a:gd name="T36" fmla="*/ 2147483647 w 104"/>
                  <a:gd name="T37" fmla="*/ 2147483647 h 110"/>
                  <a:gd name="T38" fmla="*/ 2147483647 w 104"/>
                  <a:gd name="T39" fmla="*/ 2147483647 h 110"/>
                  <a:gd name="T40" fmla="*/ 2147483647 w 104"/>
                  <a:gd name="T41" fmla="*/ 2147483647 h 110"/>
                  <a:gd name="T42" fmla="*/ 2147483647 w 104"/>
                  <a:gd name="T43" fmla="*/ 2147483647 h 110"/>
                  <a:gd name="T44" fmla="*/ 2147483647 w 104"/>
                  <a:gd name="T45" fmla="*/ 2147483647 h 110"/>
                  <a:gd name="T46" fmla="*/ 2147483647 w 104"/>
                  <a:gd name="T47" fmla="*/ 2147483647 h 110"/>
                  <a:gd name="T48" fmla="*/ 2147483647 w 104"/>
                  <a:gd name="T49" fmla="*/ 2147483647 h 110"/>
                  <a:gd name="T50" fmla="*/ 2147483647 w 104"/>
                  <a:gd name="T51" fmla="*/ 2147483647 h 110"/>
                  <a:gd name="T52" fmla="*/ 2147483647 w 104"/>
                  <a:gd name="T53" fmla="*/ 2147483647 h 110"/>
                  <a:gd name="T54" fmla="*/ 2147483647 w 104"/>
                  <a:gd name="T55" fmla="*/ 2147483647 h 110"/>
                  <a:gd name="T56" fmla="*/ 2147483647 w 104"/>
                  <a:gd name="T57" fmla="*/ 2147483647 h 110"/>
                  <a:gd name="T58" fmla="*/ 2147483647 w 104"/>
                  <a:gd name="T59" fmla="*/ 2147483647 h 110"/>
                  <a:gd name="T60" fmla="*/ 2147483647 w 104"/>
                  <a:gd name="T61" fmla="*/ 2147483647 h 110"/>
                  <a:gd name="T62" fmla="*/ 2147483647 w 104"/>
                  <a:gd name="T63" fmla="*/ 2147483647 h 110"/>
                  <a:gd name="T64" fmla="*/ 2147483647 w 104"/>
                  <a:gd name="T65" fmla="*/ 2147483647 h 110"/>
                  <a:gd name="T66" fmla="*/ 2147483647 w 104"/>
                  <a:gd name="T67" fmla="*/ 2147483647 h 110"/>
                  <a:gd name="T68" fmla="*/ 2147483647 w 104"/>
                  <a:gd name="T69" fmla="*/ 2147483647 h 110"/>
                  <a:gd name="T70" fmla="*/ 2147483647 w 104"/>
                  <a:gd name="T71" fmla="*/ 0 h 11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4"/>
                  <a:gd name="T109" fmla="*/ 0 h 110"/>
                  <a:gd name="T110" fmla="*/ 104 w 104"/>
                  <a:gd name="T111" fmla="*/ 110 h 110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4" h="110">
                    <a:moveTo>
                      <a:pt x="74" y="0"/>
                    </a:moveTo>
                    <a:lnTo>
                      <a:pt x="74" y="0"/>
                    </a:lnTo>
                    <a:lnTo>
                      <a:pt x="70" y="0"/>
                    </a:lnTo>
                    <a:lnTo>
                      <a:pt x="64" y="2"/>
                    </a:lnTo>
                    <a:lnTo>
                      <a:pt x="56" y="2"/>
                    </a:lnTo>
                    <a:lnTo>
                      <a:pt x="48" y="0"/>
                    </a:lnTo>
                    <a:lnTo>
                      <a:pt x="46" y="0"/>
                    </a:lnTo>
                    <a:lnTo>
                      <a:pt x="42" y="0"/>
                    </a:lnTo>
                    <a:lnTo>
                      <a:pt x="36" y="2"/>
                    </a:lnTo>
                    <a:lnTo>
                      <a:pt x="28" y="6"/>
                    </a:lnTo>
                    <a:lnTo>
                      <a:pt x="14" y="18"/>
                    </a:lnTo>
                    <a:lnTo>
                      <a:pt x="6" y="26"/>
                    </a:lnTo>
                    <a:lnTo>
                      <a:pt x="4" y="30"/>
                    </a:lnTo>
                    <a:lnTo>
                      <a:pt x="4" y="36"/>
                    </a:lnTo>
                    <a:lnTo>
                      <a:pt x="4" y="42"/>
                    </a:lnTo>
                    <a:lnTo>
                      <a:pt x="4" y="48"/>
                    </a:lnTo>
                    <a:lnTo>
                      <a:pt x="2" y="56"/>
                    </a:lnTo>
                    <a:lnTo>
                      <a:pt x="0" y="64"/>
                    </a:lnTo>
                    <a:lnTo>
                      <a:pt x="0" y="68"/>
                    </a:lnTo>
                    <a:lnTo>
                      <a:pt x="0" y="72"/>
                    </a:lnTo>
                    <a:lnTo>
                      <a:pt x="6" y="80"/>
                    </a:lnTo>
                    <a:lnTo>
                      <a:pt x="14" y="88"/>
                    </a:lnTo>
                    <a:lnTo>
                      <a:pt x="14" y="92"/>
                    </a:lnTo>
                    <a:lnTo>
                      <a:pt x="16" y="98"/>
                    </a:lnTo>
                    <a:lnTo>
                      <a:pt x="22" y="100"/>
                    </a:lnTo>
                    <a:lnTo>
                      <a:pt x="28" y="102"/>
                    </a:lnTo>
                    <a:lnTo>
                      <a:pt x="30" y="102"/>
                    </a:lnTo>
                    <a:lnTo>
                      <a:pt x="38" y="106"/>
                    </a:lnTo>
                    <a:lnTo>
                      <a:pt x="44" y="110"/>
                    </a:lnTo>
                    <a:lnTo>
                      <a:pt x="52" y="110"/>
                    </a:lnTo>
                    <a:lnTo>
                      <a:pt x="56" y="110"/>
                    </a:lnTo>
                    <a:lnTo>
                      <a:pt x="58" y="106"/>
                    </a:lnTo>
                    <a:lnTo>
                      <a:pt x="64" y="100"/>
                    </a:lnTo>
                    <a:lnTo>
                      <a:pt x="70" y="92"/>
                    </a:lnTo>
                    <a:lnTo>
                      <a:pt x="78" y="86"/>
                    </a:lnTo>
                    <a:lnTo>
                      <a:pt x="92" y="80"/>
                    </a:lnTo>
                    <a:lnTo>
                      <a:pt x="98" y="78"/>
                    </a:lnTo>
                    <a:lnTo>
                      <a:pt x="102" y="72"/>
                    </a:lnTo>
                    <a:lnTo>
                      <a:pt x="104" y="66"/>
                    </a:lnTo>
                    <a:lnTo>
                      <a:pt x="104" y="60"/>
                    </a:lnTo>
                    <a:lnTo>
                      <a:pt x="102" y="46"/>
                    </a:lnTo>
                    <a:lnTo>
                      <a:pt x="100" y="34"/>
                    </a:lnTo>
                    <a:lnTo>
                      <a:pt x="94" y="24"/>
                    </a:lnTo>
                    <a:lnTo>
                      <a:pt x="90" y="16"/>
                    </a:lnTo>
                    <a:lnTo>
                      <a:pt x="84" y="6"/>
                    </a:lnTo>
                    <a:lnTo>
                      <a:pt x="80" y="2"/>
                    </a:lnTo>
                    <a:lnTo>
                      <a:pt x="78" y="2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1" name="Freeform 262">
                <a:extLst>
                  <a:ext uri="{FF2B5EF4-FFF2-40B4-BE49-F238E27FC236}">
                    <a16:creationId xmlns:a16="http://schemas.microsoft.com/office/drawing/2014/main" id="{01A63E46-E216-B759-86B6-E712E01B2D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2398361" y="987311"/>
                <a:ext cx="791501" cy="906299"/>
              </a:xfrm>
              <a:custGeom>
                <a:avLst/>
                <a:gdLst>
                  <a:gd name="T0" fmla="*/ 2147483647 w 262"/>
                  <a:gd name="T1" fmla="*/ 2147483647 h 300"/>
                  <a:gd name="T2" fmla="*/ 2147483647 w 262"/>
                  <a:gd name="T3" fmla="*/ 2147483647 h 300"/>
                  <a:gd name="T4" fmla="*/ 2147483647 w 262"/>
                  <a:gd name="T5" fmla="*/ 2147483647 h 300"/>
                  <a:gd name="T6" fmla="*/ 2147483647 w 262"/>
                  <a:gd name="T7" fmla="*/ 2147483647 h 300"/>
                  <a:gd name="T8" fmla="*/ 2147483647 w 262"/>
                  <a:gd name="T9" fmla="*/ 2147483647 h 300"/>
                  <a:gd name="T10" fmla="*/ 2147483647 w 262"/>
                  <a:gd name="T11" fmla="*/ 2147483647 h 300"/>
                  <a:gd name="T12" fmla="*/ 2147483647 w 262"/>
                  <a:gd name="T13" fmla="*/ 2147483647 h 300"/>
                  <a:gd name="T14" fmla="*/ 2147483647 w 262"/>
                  <a:gd name="T15" fmla="*/ 0 h 300"/>
                  <a:gd name="T16" fmla="*/ 2147483647 w 262"/>
                  <a:gd name="T17" fmla="*/ 2147483647 h 300"/>
                  <a:gd name="T18" fmla="*/ 2147483647 w 262"/>
                  <a:gd name="T19" fmla="*/ 2147483647 h 300"/>
                  <a:gd name="T20" fmla="*/ 2147483647 w 262"/>
                  <a:gd name="T21" fmla="*/ 2147483647 h 300"/>
                  <a:gd name="T22" fmla="*/ 2147483647 w 262"/>
                  <a:gd name="T23" fmla="*/ 2147483647 h 300"/>
                  <a:gd name="T24" fmla="*/ 2147483647 w 262"/>
                  <a:gd name="T25" fmla="*/ 2147483647 h 300"/>
                  <a:gd name="T26" fmla="*/ 2147483647 w 262"/>
                  <a:gd name="T27" fmla="*/ 2147483647 h 300"/>
                  <a:gd name="T28" fmla="*/ 2147483647 w 262"/>
                  <a:gd name="T29" fmla="*/ 2147483647 h 300"/>
                  <a:gd name="T30" fmla="*/ 2147483647 w 262"/>
                  <a:gd name="T31" fmla="*/ 2147483647 h 300"/>
                  <a:gd name="T32" fmla="*/ 2147483647 w 262"/>
                  <a:gd name="T33" fmla="*/ 2147483647 h 300"/>
                  <a:gd name="T34" fmla="*/ 2147483647 w 262"/>
                  <a:gd name="T35" fmla="*/ 2147483647 h 300"/>
                  <a:gd name="T36" fmla="*/ 2147483647 w 262"/>
                  <a:gd name="T37" fmla="*/ 2147483647 h 300"/>
                  <a:gd name="T38" fmla="*/ 2147483647 w 262"/>
                  <a:gd name="T39" fmla="*/ 2147483647 h 300"/>
                  <a:gd name="T40" fmla="*/ 2147483647 w 262"/>
                  <a:gd name="T41" fmla="*/ 2147483647 h 300"/>
                  <a:gd name="T42" fmla="*/ 2147483647 w 262"/>
                  <a:gd name="T43" fmla="*/ 2147483647 h 300"/>
                  <a:gd name="T44" fmla="*/ 2147483647 w 262"/>
                  <a:gd name="T45" fmla="*/ 2147483647 h 300"/>
                  <a:gd name="T46" fmla="*/ 2147483647 w 262"/>
                  <a:gd name="T47" fmla="*/ 2147483647 h 300"/>
                  <a:gd name="T48" fmla="*/ 2147483647 w 262"/>
                  <a:gd name="T49" fmla="*/ 2147483647 h 300"/>
                  <a:gd name="T50" fmla="*/ 2147483647 w 262"/>
                  <a:gd name="T51" fmla="*/ 2147483647 h 300"/>
                  <a:gd name="T52" fmla="*/ 2147483647 w 262"/>
                  <a:gd name="T53" fmla="*/ 2147483647 h 300"/>
                  <a:gd name="T54" fmla="*/ 2147483647 w 262"/>
                  <a:gd name="T55" fmla="*/ 2147483647 h 300"/>
                  <a:gd name="T56" fmla="*/ 2147483647 w 262"/>
                  <a:gd name="T57" fmla="*/ 2147483647 h 300"/>
                  <a:gd name="T58" fmla="*/ 2147483647 w 262"/>
                  <a:gd name="T59" fmla="*/ 2147483647 h 300"/>
                  <a:gd name="T60" fmla="*/ 2147483647 w 262"/>
                  <a:gd name="T61" fmla="*/ 2147483647 h 300"/>
                  <a:gd name="T62" fmla="*/ 2147483647 w 262"/>
                  <a:gd name="T63" fmla="*/ 2147483647 h 300"/>
                  <a:gd name="T64" fmla="*/ 2147483647 w 262"/>
                  <a:gd name="T65" fmla="*/ 2147483647 h 300"/>
                  <a:gd name="T66" fmla="*/ 2147483647 w 262"/>
                  <a:gd name="T67" fmla="*/ 2147483647 h 300"/>
                  <a:gd name="T68" fmla="*/ 2147483647 w 262"/>
                  <a:gd name="T69" fmla="*/ 2147483647 h 300"/>
                  <a:gd name="T70" fmla="*/ 2147483647 w 262"/>
                  <a:gd name="T71" fmla="*/ 2147483647 h 300"/>
                  <a:gd name="T72" fmla="*/ 2147483647 w 262"/>
                  <a:gd name="T73" fmla="*/ 2147483647 h 300"/>
                  <a:gd name="T74" fmla="*/ 2147483647 w 262"/>
                  <a:gd name="T75" fmla="*/ 2147483647 h 300"/>
                  <a:gd name="T76" fmla="*/ 2147483647 w 262"/>
                  <a:gd name="T77" fmla="*/ 2147483647 h 300"/>
                  <a:gd name="T78" fmla="*/ 2147483647 w 262"/>
                  <a:gd name="T79" fmla="*/ 2147483647 h 300"/>
                  <a:gd name="T80" fmla="*/ 2147483647 w 262"/>
                  <a:gd name="T81" fmla="*/ 2147483647 h 300"/>
                  <a:gd name="T82" fmla="*/ 2147483647 w 262"/>
                  <a:gd name="T83" fmla="*/ 2147483647 h 300"/>
                  <a:gd name="T84" fmla="*/ 2147483647 w 262"/>
                  <a:gd name="T85" fmla="*/ 2147483647 h 300"/>
                  <a:gd name="T86" fmla="*/ 2147483647 w 262"/>
                  <a:gd name="T87" fmla="*/ 2147483647 h 300"/>
                  <a:gd name="T88" fmla="*/ 2147483647 w 262"/>
                  <a:gd name="T89" fmla="*/ 2147483647 h 300"/>
                  <a:gd name="T90" fmla="*/ 2147483647 w 262"/>
                  <a:gd name="T91" fmla="*/ 2147483647 h 300"/>
                  <a:gd name="T92" fmla="*/ 2147483647 w 262"/>
                  <a:gd name="T93" fmla="*/ 2147483647 h 300"/>
                  <a:gd name="T94" fmla="*/ 2147483647 w 262"/>
                  <a:gd name="T95" fmla="*/ 2147483647 h 300"/>
                  <a:gd name="T96" fmla="*/ 2147483647 w 262"/>
                  <a:gd name="T97" fmla="*/ 2147483647 h 300"/>
                  <a:gd name="T98" fmla="*/ 2147483647 w 262"/>
                  <a:gd name="T99" fmla="*/ 2147483647 h 300"/>
                  <a:gd name="T100" fmla="*/ 2147483647 w 262"/>
                  <a:gd name="T101" fmla="*/ 2147483647 h 300"/>
                  <a:gd name="T102" fmla="*/ 2147483647 w 262"/>
                  <a:gd name="T103" fmla="*/ 2147483647 h 300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262"/>
                  <a:gd name="T157" fmla="*/ 0 h 300"/>
                  <a:gd name="T158" fmla="*/ 262 w 262"/>
                  <a:gd name="T159" fmla="*/ 300 h 300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262" h="300">
                    <a:moveTo>
                      <a:pt x="262" y="114"/>
                    </a:moveTo>
                    <a:lnTo>
                      <a:pt x="252" y="102"/>
                    </a:lnTo>
                    <a:lnTo>
                      <a:pt x="250" y="100"/>
                    </a:lnTo>
                    <a:lnTo>
                      <a:pt x="246" y="96"/>
                    </a:lnTo>
                    <a:lnTo>
                      <a:pt x="244" y="94"/>
                    </a:lnTo>
                    <a:lnTo>
                      <a:pt x="240" y="88"/>
                    </a:lnTo>
                    <a:lnTo>
                      <a:pt x="240" y="84"/>
                    </a:lnTo>
                    <a:lnTo>
                      <a:pt x="240" y="72"/>
                    </a:lnTo>
                    <a:lnTo>
                      <a:pt x="238" y="60"/>
                    </a:lnTo>
                    <a:lnTo>
                      <a:pt x="222" y="38"/>
                    </a:lnTo>
                    <a:lnTo>
                      <a:pt x="218" y="30"/>
                    </a:lnTo>
                    <a:lnTo>
                      <a:pt x="214" y="28"/>
                    </a:lnTo>
                    <a:lnTo>
                      <a:pt x="212" y="22"/>
                    </a:lnTo>
                    <a:lnTo>
                      <a:pt x="210" y="18"/>
                    </a:lnTo>
                    <a:lnTo>
                      <a:pt x="208" y="12"/>
                    </a:lnTo>
                    <a:lnTo>
                      <a:pt x="202" y="6"/>
                    </a:lnTo>
                    <a:lnTo>
                      <a:pt x="196" y="2"/>
                    </a:lnTo>
                    <a:lnTo>
                      <a:pt x="192" y="0"/>
                    </a:lnTo>
                    <a:lnTo>
                      <a:pt x="162" y="0"/>
                    </a:lnTo>
                    <a:lnTo>
                      <a:pt x="130" y="2"/>
                    </a:lnTo>
                    <a:lnTo>
                      <a:pt x="128" y="4"/>
                    </a:lnTo>
                    <a:lnTo>
                      <a:pt x="88" y="32"/>
                    </a:lnTo>
                    <a:lnTo>
                      <a:pt x="86" y="36"/>
                    </a:lnTo>
                    <a:lnTo>
                      <a:pt x="82" y="46"/>
                    </a:lnTo>
                    <a:lnTo>
                      <a:pt x="80" y="50"/>
                    </a:lnTo>
                    <a:lnTo>
                      <a:pt x="80" y="62"/>
                    </a:lnTo>
                    <a:lnTo>
                      <a:pt x="80" y="66"/>
                    </a:lnTo>
                    <a:lnTo>
                      <a:pt x="78" y="74"/>
                    </a:lnTo>
                    <a:lnTo>
                      <a:pt x="76" y="78"/>
                    </a:lnTo>
                    <a:lnTo>
                      <a:pt x="74" y="90"/>
                    </a:lnTo>
                    <a:lnTo>
                      <a:pt x="72" y="94"/>
                    </a:lnTo>
                    <a:lnTo>
                      <a:pt x="70" y="96"/>
                    </a:lnTo>
                    <a:lnTo>
                      <a:pt x="48" y="96"/>
                    </a:lnTo>
                    <a:lnTo>
                      <a:pt x="44" y="98"/>
                    </a:lnTo>
                    <a:lnTo>
                      <a:pt x="32" y="104"/>
                    </a:lnTo>
                    <a:lnTo>
                      <a:pt x="28" y="108"/>
                    </a:lnTo>
                    <a:lnTo>
                      <a:pt x="22" y="112"/>
                    </a:lnTo>
                    <a:lnTo>
                      <a:pt x="16" y="120"/>
                    </a:lnTo>
                    <a:lnTo>
                      <a:pt x="12" y="126"/>
                    </a:lnTo>
                    <a:lnTo>
                      <a:pt x="12" y="130"/>
                    </a:lnTo>
                    <a:lnTo>
                      <a:pt x="8" y="158"/>
                    </a:lnTo>
                    <a:lnTo>
                      <a:pt x="8" y="176"/>
                    </a:lnTo>
                    <a:lnTo>
                      <a:pt x="10" y="188"/>
                    </a:lnTo>
                    <a:lnTo>
                      <a:pt x="10" y="196"/>
                    </a:lnTo>
                    <a:lnTo>
                      <a:pt x="14" y="202"/>
                    </a:lnTo>
                    <a:lnTo>
                      <a:pt x="16" y="208"/>
                    </a:lnTo>
                    <a:lnTo>
                      <a:pt x="18" y="214"/>
                    </a:lnTo>
                    <a:lnTo>
                      <a:pt x="28" y="244"/>
                    </a:lnTo>
                    <a:lnTo>
                      <a:pt x="30" y="260"/>
                    </a:lnTo>
                    <a:lnTo>
                      <a:pt x="30" y="268"/>
                    </a:lnTo>
                    <a:lnTo>
                      <a:pt x="28" y="272"/>
                    </a:lnTo>
                    <a:lnTo>
                      <a:pt x="24" y="278"/>
                    </a:lnTo>
                    <a:lnTo>
                      <a:pt x="18" y="286"/>
                    </a:lnTo>
                    <a:lnTo>
                      <a:pt x="16" y="288"/>
                    </a:lnTo>
                    <a:lnTo>
                      <a:pt x="14" y="290"/>
                    </a:lnTo>
                    <a:lnTo>
                      <a:pt x="10" y="292"/>
                    </a:lnTo>
                    <a:lnTo>
                      <a:pt x="2" y="294"/>
                    </a:lnTo>
                    <a:lnTo>
                      <a:pt x="0" y="294"/>
                    </a:lnTo>
                    <a:lnTo>
                      <a:pt x="2" y="294"/>
                    </a:lnTo>
                    <a:lnTo>
                      <a:pt x="8" y="298"/>
                    </a:lnTo>
                    <a:lnTo>
                      <a:pt x="18" y="300"/>
                    </a:lnTo>
                    <a:lnTo>
                      <a:pt x="28" y="298"/>
                    </a:lnTo>
                    <a:lnTo>
                      <a:pt x="34" y="294"/>
                    </a:lnTo>
                    <a:lnTo>
                      <a:pt x="36" y="292"/>
                    </a:lnTo>
                    <a:lnTo>
                      <a:pt x="46" y="282"/>
                    </a:lnTo>
                    <a:lnTo>
                      <a:pt x="52" y="274"/>
                    </a:lnTo>
                    <a:lnTo>
                      <a:pt x="58" y="266"/>
                    </a:lnTo>
                    <a:lnTo>
                      <a:pt x="62" y="258"/>
                    </a:lnTo>
                    <a:lnTo>
                      <a:pt x="64" y="250"/>
                    </a:lnTo>
                    <a:lnTo>
                      <a:pt x="64" y="246"/>
                    </a:lnTo>
                    <a:lnTo>
                      <a:pt x="64" y="238"/>
                    </a:lnTo>
                    <a:lnTo>
                      <a:pt x="64" y="218"/>
                    </a:lnTo>
                    <a:lnTo>
                      <a:pt x="64" y="196"/>
                    </a:lnTo>
                    <a:lnTo>
                      <a:pt x="62" y="182"/>
                    </a:lnTo>
                    <a:lnTo>
                      <a:pt x="56" y="156"/>
                    </a:lnTo>
                    <a:lnTo>
                      <a:pt x="52" y="150"/>
                    </a:lnTo>
                    <a:lnTo>
                      <a:pt x="50" y="146"/>
                    </a:lnTo>
                    <a:lnTo>
                      <a:pt x="50" y="140"/>
                    </a:lnTo>
                    <a:lnTo>
                      <a:pt x="48" y="134"/>
                    </a:lnTo>
                    <a:lnTo>
                      <a:pt x="48" y="132"/>
                    </a:lnTo>
                    <a:lnTo>
                      <a:pt x="50" y="130"/>
                    </a:lnTo>
                    <a:lnTo>
                      <a:pt x="56" y="124"/>
                    </a:lnTo>
                    <a:lnTo>
                      <a:pt x="60" y="120"/>
                    </a:lnTo>
                    <a:lnTo>
                      <a:pt x="66" y="118"/>
                    </a:lnTo>
                    <a:lnTo>
                      <a:pt x="74" y="118"/>
                    </a:lnTo>
                    <a:lnTo>
                      <a:pt x="74" y="120"/>
                    </a:lnTo>
                    <a:lnTo>
                      <a:pt x="76" y="124"/>
                    </a:lnTo>
                    <a:lnTo>
                      <a:pt x="76" y="134"/>
                    </a:lnTo>
                    <a:lnTo>
                      <a:pt x="78" y="142"/>
                    </a:lnTo>
                    <a:lnTo>
                      <a:pt x="80" y="152"/>
                    </a:lnTo>
                    <a:lnTo>
                      <a:pt x="84" y="162"/>
                    </a:lnTo>
                    <a:lnTo>
                      <a:pt x="92" y="170"/>
                    </a:lnTo>
                    <a:lnTo>
                      <a:pt x="102" y="178"/>
                    </a:lnTo>
                    <a:lnTo>
                      <a:pt x="108" y="180"/>
                    </a:lnTo>
                    <a:lnTo>
                      <a:pt x="116" y="180"/>
                    </a:lnTo>
                    <a:lnTo>
                      <a:pt x="120" y="180"/>
                    </a:lnTo>
                    <a:lnTo>
                      <a:pt x="122" y="184"/>
                    </a:lnTo>
                    <a:lnTo>
                      <a:pt x="120" y="198"/>
                    </a:lnTo>
                    <a:lnTo>
                      <a:pt x="124" y="208"/>
                    </a:lnTo>
                    <a:lnTo>
                      <a:pt x="152" y="212"/>
                    </a:lnTo>
                    <a:lnTo>
                      <a:pt x="154" y="214"/>
                    </a:lnTo>
                    <a:lnTo>
                      <a:pt x="146" y="242"/>
                    </a:lnTo>
                    <a:lnTo>
                      <a:pt x="142" y="262"/>
                    </a:lnTo>
                    <a:lnTo>
                      <a:pt x="140" y="270"/>
                    </a:lnTo>
                    <a:lnTo>
                      <a:pt x="156" y="266"/>
                    </a:lnTo>
                    <a:lnTo>
                      <a:pt x="172" y="262"/>
                    </a:lnTo>
                    <a:lnTo>
                      <a:pt x="174" y="262"/>
                    </a:lnTo>
                    <a:lnTo>
                      <a:pt x="176" y="262"/>
                    </a:lnTo>
                    <a:lnTo>
                      <a:pt x="196" y="218"/>
                    </a:lnTo>
                    <a:lnTo>
                      <a:pt x="210" y="196"/>
                    </a:lnTo>
                    <a:lnTo>
                      <a:pt x="220" y="188"/>
                    </a:lnTo>
                    <a:lnTo>
                      <a:pt x="226" y="186"/>
                    </a:lnTo>
                    <a:lnTo>
                      <a:pt x="238" y="184"/>
                    </a:lnTo>
                    <a:lnTo>
                      <a:pt x="246" y="184"/>
                    </a:lnTo>
                    <a:lnTo>
                      <a:pt x="252" y="182"/>
                    </a:lnTo>
                    <a:lnTo>
                      <a:pt x="254" y="180"/>
                    </a:lnTo>
                    <a:lnTo>
                      <a:pt x="256" y="178"/>
                    </a:lnTo>
                    <a:lnTo>
                      <a:pt x="256" y="160"/>
                    </a:lnTo>
                    <a:lnTo>
                      <a:pt x="256" y="156"/>
                    </a:lnTo>
                    <a:lnTo>
                      <a:pt x="256" y="150"/>
                    </a:lnTo>
                    <a:lnTo>
                      <a:pt x="258" y="150"/>
                    </a:lnTo>
                    <a:lnTo>
                      <a:pt x="258" y="146"/>
                    </a:lnTo>
                    <a:lnTo>
                      <a:pt x="256" y="144"/>
                    </a:lnTo>
                    <a:lnTo>
                      <a:pt x="258" y="140"/>
                    </a:lnTo>
                    <a:lnTo>
                      <a:pt x="258" y="136"/>
                    </a:lnTo>
                    <a:lnTo>
                      <a:pt x="256" y="134"/>
                    </a:lnTo>
                    <a:lnTo>
                      <a:pt x="256" y="130"/>
                    </a:lnTo>
                    <a:lnTo>
                      <a:pt x="254" y="126"/>
                    </a:lnTo>
                    <a:lnTo>
                      <a:pt x="256" y="124"/>
                    </a:lnTo>
                    <a:lnTo>
                      <a:pt x="258" y="122"/>
                    </a:lnTo>
                    <a:lnTo>
                      <a:pt x="260" y="120"/>
                    </a:lnTo>
                    <a:lnTo>
                      <a:pt x="262" y="116"/>
                    </a:lnTo>
                    <a:lnTo>
                      <a:pt x="262" y="1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2" name="Freeform 263">
                <a:extLst>
                  <a:ext uri="{FF2B5EF4-FFF2-40B4-BE49-F238E27FC236}">
                    <a16:creationId xmlns:a16="http://schemas.microsoft.com/office/drawing/2014/main" id="{6E717E70-52BF-4AEC-394C-D7D33846F9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66153" y="1247117"/>
                <a:ext cx="543779" cy="851921"/>
              </a:xfrm>
              <a:custGeom>
                <a:avLst/>
                <a:gdLst>
                  <a:gd name="T0" fmla="*/ 2147483647 w 180"/>
                  <a:gd name="T1" fmla="*/ 0 h 282"/>
                  <a:gd name="T2" fmla="*/ 2147483647 w 180"/>
                  <a:gd name="T3" fmla="*/ 2147483647 h 282"/>
                  <a:gd name="T4" fmla="*/ 2147483647 w 180"/>
                  <a:gd name="T5" fmla="*/ 2147483647 h 282"/>
                  <a:gd name="T6" fmla="*/ 2147483647 w 180"/>
                  <a:gd name="T7" fmla="*/ 2147483647 h 282"/>
                  <a:gd name="T8" fmla="*/ 2147483647 w 180"/>
                  <a:gd name="T9" fmla="*/ 2147483647 h 282"/>
                  <a:gd name="T10" fmla="*/ 2147483647 w 180"/>
                  <a:gd name="T11" fmla="*/ 2147483647 h 282"/>
                  <a:gd name="T12" fmla="*/ 2147483647 w 180"/>
                  <a:gd name="T13" fmla="*/ 2147483647 h 282"/>
                  <a:gd name="T14" fmla="*/ 2147483647 w 180"/>
                  <a:gd name="T15" fmla="*/ 2147483647 h 282"/>
                  <a:gd name="T16" fmla="*/ 2147483647 w 180"/>
                  <a:gd name="T17" fmla="*/ 2147483647 h 282"/>
                  <a:gd name="T18" fmla="*/ 2147483647 w 180"/>
                  <a:gd name="T19" fmla="*/ 2147483647 h 282"/>
                  <a:gd name="T20" fmla="*/ 2147483647 w 180"/>
                  <a:gd name="T21" fmla="*/ 2147483647 h 282"/>
                  <a:gd name="T22" fmla="*/ 2147483647 w 180"/>
                  <a:gd name="T23" fmla="*/ 2147483647 h 282"/>
                  <a:gd name="T24" fmla="*/ 2147483647 w 180"/>
                  <a:gd name="T25" fmla="*/ 2147483647 h 282"/>
                  <a:gd name="T26" fmla="*/ 2147483647 w 180"/>
                  <a:gd name="T27" fmla="*/ 2147483647 h 282"/>
                  <a:gd name="T28" fmla="*/ 2147483647 w 180"/>
                  <a:gd name="T29" fmla="*/ 2147483647 h 282"/>
                  <a:gd name="T30" fmla="*/ 2147483647 w 180"/>
                  <a:gd name="T31" fmla="*/ 2147483647 h 282"/>
                  <a:gd name="T32" fmla="*/ 2147483647 w 180"/>
                  <a:gd name="T33" fmla="*/ 2147483647 h 282"/>
                  <a:gd name="T34" fmla="*/ 2147483647 w 180"/>
                  <a:gd name="T35" fmla="*/ 2147483647 h 282"/>
                  <a:gd name="T36" fmla="*/ 2147483647 w 180"/>
                  <a:gd name="T37" fmla="*/ 2147483647 h 282"/>
                  <a:gd name="T38" fmla="*/ 2147483647 w 180"/>
                  <a:gd name="T39" fmla="*/ 2147483647 h 282"/>
                  <a:gd name="T40" fmla="*/ 2147483647 w 180"/>
                  <a:gd name="T41" fmla="*/ 2147483647 h 282"/>
                  <a:gd name="T42" fmla="*/ 2147483647 w 180"/>
                  <a:gd name="T43" fmla="*/ 2147483647 h 282"/>
                  <a:gd name="T44" fmla="*/ 2147483647 w 180"/>
                  <a:gd name="T45" fmla="*/ 2147483647 h 282"/>
                  <a:gd name="T46" fmla="*/ 2147483647 w 180"/>
                  <a:gd name="T47" fmla="*/ 2147483647 h 282"/>
                  <a:gd name="T48" fmla="*/ 2147483647 w 180"/>
                  <a:gd name="T49" fmla="*/ 2147483647 h 282"/>
                  <a:gd name="T50" fmla="*/ 2147483647 w 180"/>
                  <a:gd name="T51" fmla="*/ 2147483647 h 282"/>
                  <a:gd name="T52" fmla="*/ 2147483647 w 180"/>
                  <a:gd name="T53" fmla="*/ 2147483647 h 282"/>
                  <a:gd name="T54" fmla="*/ 2147483647 w 180"/>
                  <a:gd name="T55" fmla="*/ 2147483647 h 282"/>
                  <a:gd name="T56" fmla="*/ 2147483647 w 180"/>
                  <a:gd name="T57" fmla="*/ 2147483647 h 282"/>
                  <a:gd name="T58" fmla="*/ 0 w 180"/>
                  <a:gd name="T59" fmla="*/ 2147483647 h 282"/>
                  <a:gd name="T60" fmla="*/ 2147483647 w 180"/>
                  <a:gd name="T61" fmla="*/ 2147483647 h 282"/>
                  <a:gd name="T62" fmla="*/ 2147483647 w 180"/>
                  <a:gd name="T63" fmla="*/ 2147483647 h 282"/>
                  <a:gd name="T64" fmla="*/ 2147483647 w 180"/>
                  <a:gd name="T65" fmla="*/ 2147483647 h 282"/>
                  <a:gd name="T66" fmla="*/ 2147483647 w 180"/>
                  <a:gd name="T67" fmla="*/ 2147483647 h 282"/>
                  <a:gd name="T68" fmla="*/ 2147483647 w 180"/>
                  <a:gd name="T69" fmla="*/ 2147483647 h 282"/>
                  <a:gd name="T70" fmla="*/ 2147483647 w 180"/>
                  <a:gd name="T71" fmla="*/ 2147483647 h 282"/>
                  <a:gd name="T72" fmla="*/ 2147483647 w 180"/>
                  <a:gd name="T73" fmla="*/ 2147483647 h 282"/>
                  <a:gd name="T74" fmla="*/ 2147483647 w 180"/>
                  <a:gd name="T75" fmla="*/ 2147483647 h 282"/>
                  <a:gd name="T76" fmla="*/ 2147483647 w 180"/>
                  <a:gd name="T77" fmla="*/ 2147483647 h 282"/>
                  <a:gd name="T78" fmla="*/ 2147483647 w 180"/>
                  <a:gd name="T79" fmla="*/ 2147483647 h 282"/>
                  <a:gd name="T80" fmla="*/ 2147483647 w 180"/>
                  <a:gd name="T81" fmla="*/ 0 h 28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80"/>
                  <a:gd name="T124" fmla="*/ 0 h 282"/>
                  <a:gd name="T125" fmla="*/ 180 w 180"/>
                  <a:gd name="T126" fmla="*/ 282 h 28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80" h="282">
                    <a:moveTo>
                      <a:pt x="166" y="0"/>
                    </a:moveTo>
                    <a:lnTo>
                      <a:pt x="104" y="60"/>
                    </a:lnTo>
                    <a:lnTo>
                      <a:pt x="96" y="58"/>
                    </a:lnTo>
                    <a:lnTo>
                      <a:pt x="84" y="66"/>
                    </a:lnTo>
                    <a:lnTo>
                      <a:pt x="82" y="70"/>
                    </a:lnTo>
                    <a:lnTo>
                      <a:pt x="78" y="82"/>
                    </a:lnTo>
                    <a:lnTo>
                      <a:pt x="72" y="94"/>
                    </a:lnTo>
                    <a:lnTo>
                      <a:pt x="68" y="100"/>
                    </a:lnTo>
                    <a:lnTo>
                      <a:pt x="64" y="108"/>
                    </a:lnTo>
                    <a:lnTo>
                      <a:pt x="62" y="112"/>
                    </a:lnTo>
                    <a:lnTo>
                      <a:pt x="60" y="118"/>
                    </a:lnTo>
                    <a:lnTo>
                      <a:pt x="56" y="124"/>
                    </a:lnTo>
                    <a:lnTo>
                      <a:pt x="54" y="128"/>
                    </a:lnTo>
                    <a:lnTo>
                      <a:pt x="52" y="130"/>
                    </a:lnTo>
                    <a:lnTo>
                      <a:pt x="48" y="136"/>
                    </a:lnTo>
                    <a:lnTo>
                      <a:pt x="46" y="146"/>
                    </a:lnTo>
                    <a:lnTo>
                      <a:pt x="34" y="160"/>
                    </a:lnTo>
                    <a:lnTo>
                      <a:pt x="30" y="164"/>
                    </a:lnTo>
                    <a:lnTo>
                      <a:pt x="26" y="172"/>
                    </a:lnTo>
                    <a:lnTo>
                      <a:pt x="26" y="178"/>
                    </a:lnTo>
                    <a:lnTo>
                      <a:pt x="30" y="186"/>
                    </a:lnTo>
                    <a:lnTo>
                      <a:pt x="34" y="198"/>
                    </a:lnTo>
                    <a:lnTo>
                      <a:pt x="20" y="216"/>
                    </a:lnTo>
                    <a:lnTo>
                      <a:pt x="20" y="244"/>
                    </a:lnTo>
                    <a:lnTo>
                      <a:pt x="0" y="282"/>
                    </a:lnTo>
                    <a:lnTo>
                      <a:pt x="52" y="194"/>
                    </a:lnTo>
                    <a:lnTo>
                      <a:pt x="70" y="162"/>
                    </a:lnTo>
                    <a:lnTo>
                      <a:pt x="92" y="128"/>
                    </a:lnTo>
                    <a:lnTo>
                      <a:pt x="102" y="94"/>
                    </a:lnTo>
                    <a:lnTo>
                      <a:pt x="112" y="82"/>
                    </a:lnTo>
                    <a:lnTo>
                      <a:pt x="120" y="78"/>
                    </a:lnTo>
                    <a:lnTo>
                      <a:pt x="134" y="60"/>
                    </a:lnTo>
                    <a:lnTo>
                      <a:pt x="180" y="16"/>
                    </a:lnTo>
                    <a:lnTo>
                      <a:pt x="16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3" name="Freeform 264">
                <a:extLst>
                  <a:ext uri="{FF2B5EF4-FFF2-40B4-BE49-F238E27FC236}">
                    <a16:creationId xmlns:a16="http://schemas.microsoft.com/office/drawing/2014/main" id="{1158AC18-5FEA-08FA-7EA3-F0F9A99AEB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90321" y="1392125"/>
                <a:ext cx="320225" cy="809627"/>
              </a:xfrm>
              <a:custGeom>
                <a:avLst/>
                <a:gdLst>
                  <a:gd name="T0" fmla="*/ 2147483647 w 106"/>
                  <a:gd name="T1" fmla="*/ 2147483647 h 268"/>
                  <a:gd name="T2" fmla="*/ 2147483647 w 106"/>
                  <a:gd name="T3" fmla="*/ 2147483647 h 268"/>
                  <a:gd name="T4" fmla="*/ 2147483647 w 106"/>
                  <a:gd name="T5" fmla="*/ 2147483647 h 268"/>
                  <a:gd name="T6" fmla="*/ 2147483647 w 106"/>
                  <a:gd name="T7" fmla="*/ 2147483647 h 268"/>
                  <a:gd name="T8" fmla="*/ 2147483647 w 106"/>
                  <a:gd name="T9" fmla="*/ 2147483647 h 268"/>
                  <a:gd name="T10" fmla="*/ 2147483647 w 106"/>
                  <a:gd name="T11" fmla="*/ 2147483647 h 268"/>
                  <a:gd name="T12" fmla="*/ 2147483647 w 106"/>
                  <a:gd name="T13" fmla="*/ 2147483647 h 268"/>
                  <a:gd name="T14" fmla="*/ 2147483647 w 106"/>
                  <a:gd name="T15" fmla="*/ 2147483647 h 268"/>
                  <a:gd name="T16" fmla="*/ 2147483647 w 106"/>
                  <a:gd name="T17" fmla="*/ 2147483647 h 268"/>
                  <a:gd name="T18" fmla="*/ 2147483647 w 106"/>
                  <a:gd name="T19" fmla="*/ 2147483647 h 268"/>
                  <a:gd name="T20" fmla="*/ 2147483647 w 106"/>
                  <a:gd name="T21" fmla="*/ 2147483647 h 268"/>
                  <a:gd name="T22" fmla="*/ 2147483647 w 106"/>
                  <a:gd name="T23" fmla="*/ 2147483647 h 268"/>
                  <a:gd name="T24" fmla="*/ 2147483647 w 106"/>
                  <a:gd name="T25" fmla="*/ 2147483647 h 268"/>
                  <a:gd name="T26" fmla="*/ 2147483647 w 106"/>
                  <a:gd name="T27" fmla="*/ 2147483647 h 268"/>
                  <a:gd name="T28" fmla="*/ 2147483647 w 106"/>
                  <a:gd name="T29" fmla="*/ 2147483647 h 268"/>
                  <a:gd name="T30" fmla="*/ 2147483647 w 106"/>
                  <a:gd name="T31" fmla="*/ 2147483647 h 268"/>
                  <a:gd name="T32" fmla="*/ 2147483647 w 106"/>
                  <a:gd name="T33" fmla="*/ 2147483647 h 268"/>
                  <a:gd name="T34" fmla="*/ 2147483647 w 106"/>
                  <a:gd name="T35" fmla="*/ 2147483647 h 268"/>
                  <a:gd name="T36" fmla="*/ 0 w 106"/>
                  <a:gd name="T37" fmla="*/ 2147483647 h 268"/>
                  <a:gd name="T38" fmla="*/ 0 w 106"/>
                  <a:gd name="T39" fmla="*/ 2147483647 h 268"/>
                  <a:gd name="T40" fmla="*/ 0 w 106"/>
                  <a:gd name="T41" fmla="*/ 2147483647 h 268"/>
                  <a:gd name="T42" fmla="*/ 2147483647 w 106"/>
                  <a:gd name="T43" fmla="*/ 2147483647 h 268"/>
                  <a:gd name="T44" fmla="*/ 2147483647 w 106"/>
                  <a:gd name="T45" fmla="*/ 2147483647 h 268"/>
                  <a:gd name="T46" fmla="*/ 2147483647 w 106"/>
                  <a:gd name="T47" fmla="*/ 2147483647 h 268"/>
                  <a:gd name="T48" fmla="*/ 2147483647 w 106"/>
                  <a:gd name="T49" fmla="*/ 2147483647 h 268"/>
                  <a:gd name="T50" fmla="*/ 2147483647 w 106"/>
                  <a:gd name="T51" fmla="*/ 2147483647 h 268"/>
                  <a:gd name="T52" fmla="*/ 2147483647 w 106"/>
                  <a:gd name="T53" fmla="*/ 2147483647 h 268"/>
                  <a:gd name="T54" fmla="*/ 2147483647 w 106"/>
                  <a:gd name="T55" fmla="*/ 2147483647 h 268"/>
                  <a:gd name="T56" fmla="*/ 2147483647 w 106"/>
                  <a:gd name="T57" fmla="*/ 2147483647 h 268"/>
                  <a:gd name="T58" fmla="*/ 2147483647 w 106"/>
                  <a:gd name="T59" fmla="*/ 2147483647 h 268"/>
                  <a:gd name="T60" fmla="*/ 2147483647 w 106"/>
                  <a:gd name="T61" fmla="*/ 2147483647 h 268"/>
                  <a:gd name="T62" fmla="*/ 2147483647 w 106"/>
                  <a:gd name="T63" fmla="*/ 2147483647 h 268"/>
                  <a:gd name="T64" fmla="*/ 2147483647 w 106"/>
                  <a:gd name="T65" fmla="*/ 2147483647 h 268"/>
                  <a:gd name="T66" fmla="*/ 2147483647 w 106"/>
                  <a:gd name="T67" fmla="*/ 2147483647 h 268"/>
                  <a:gd name="T68" fmla="*/ 2147483647 w 106"/>
                  <a:gd name="T69" fmla="*/ 2147483647 h 268"/>
                  <a:gd name="T70" fmla="*/ 2147483647 w 106"/>
                  <a:gd name="T71" fmla="*/ 2147483647 h 268"/>
                  <a:gd name="T72" fmla="*/ 2147483647 w 106"/>
                  <a:gd name="T73" fmla="*/ 2147483647 h 268"/>
                  <a:gd name="T74" fmla="*/ 2147483647 w 106"/>
                  <a:gd name="T75" fmla="*/ 2147483647 h 268"/>
                  <a:gd name="T76" fmla="*/ 2147483647 w 106"/>
                  <a:gd name="T77" fmla="*/ 2147483647 h 268"/>
                  <a:gd name="T78" fmla="*/ 2147483647 w 106"/>
                  <a:gd name="T79" fmla="*/ 2147483647 h 268"/>
                  <a:gd name="T80" fmla="*/ 2147483647 w 106"/>
                  <a:gd name="T81" fmla="*/ 2147483647 h 268"/>
                  <a:gd name="T82" fmla="*/ 2147483647 w 106"/>
                  <a:gd name="T83" fmla="*/ 2147483647 h 268"/>
                  <a:gd name="T84" fmla="*/ 2147483647 w 106"/>
                  <a:gd name="T85" fmla="*/ 2147483647 h 268"/>
                  <a:gd name="T86" fmla="*/ 2147483647 w 106"/>
                  <a:gd name="T87" fmla="*/ 0 h 268"/>
                  <a:gd name="T88" fmla="*/ 2147483647 w 106"/>
                  <a:gd name="T89" fmla="*/ 2147483647 h 268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106"/>
                  <a:gd name="T136" fmla="*/ 0 h 268"/>
                  <a:gd name="T137" fmla="*/ 106 w 106"/>
                  <a:gd name="T138" fmla="*/ 268 h 268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106" h="268">
                    <a:moveTo>
                      <a:pt x="90" y="4"/>
                    </a:moveTo>
                    <a:lnTo>
                      <a:pt x="90" y="4"/>
                    </a:lnTo>
                    <a:lnTo>
                      <a:pt x="86" y="10"/>
                    </a:lnTo>
                    <a:lnTo>
                      <a:pt x="80" y="16"/>
                    </a:lnTo>
                    <a:lnTo>
                      <a:pt x="76" y="24"/>
                    </a:lnTo>
                    <a:lnTo>
                      <a:pt x="74" y="30"/>
                    </a:lnTo>
                    <a:lnTo>
                      <a:pt x="74" y="36"/>
                    </a:lnTo>
                    <a:lnTo>
                      <a:pt x="74" y="42"/>
                    </a:lnTo>
                    <a:lnTo>
                      <a:pt x="72" y="50"/>
                    </a:lnTo>
                    <a:lnTo>
                      <a:pt x="64" y="64"/>
                    </a:lnTo>
                    <a:lnTo>
                      <a:pt x="56" y="78"/>
                    </a:lnTo>
                    <a:lnTo>
                      <a:pt x="48" y="92"/>
                    </a:lnTo>
                    <a:lnTo>
                      <a:pt x="30" y="132"/>
                    </a:lnTo>
                    <a:lnTo>
                      <a:pt x="14" y="178"/>
                    </a:lnTo>
                    <a:lnTo>
                      <a:pt x="8" y="200"/>
                    </a:lnTo>
                    <a:lnTo>
                      <a:pt x="4" y="224"/>
                    </a:lnTo>
                    <a:lnTo>
                      <a:pt x="0" y="246"/>
                    </a:lnTo>
                    <a:lnTo>
                      <a:pt x="0" y="268"/>
                    </a:lnTo>
                    <a:lnTo>
                      <a:pt x="22" y="230"/>
                    </a:lnTo>
                    <a:lnTo>
                      <a:pt x="46" y="196"/>
                    </a:lnTo>
                    <a:lnTo>
                      <a:pt x="52" y="186"/>
                    </a:lnTo>
                    <a:lnTo>
                      <a:pt x="58" y="174"/>
                    </a:lnTo>
                    <a:lnTo>
                      <a:pt x="66" y="150"/>
                    </a:lnTo>
                    <a:lnTo>
                      <a:pt x="72" y="126"/>
                    </a:lnTo>
                    <a:lnTo>
                      <a:pt x="76" y="102"/>
                    </a:lnTo>
                    <a:lnTo>
                      <a:pt x="78" y="84"/>
                    </a:lnTo>
                    <a:lnTo>
                      <a:pt x="78" y="78"/>
                    </a:lnTo>
                    <a:lnTo>
                      <a:pt x="82" y="68"/>
                    </a:lnTo>
                    <a:lnTo>
                      <a:pt x="86" y="56"/>
                    </a:lnTo>
                    <a:lnTo>
                      <a:pt x="86" y="48"/>
                    </a:lnTo>
                    <a:lnTo>
                      <a:pt x="90" y="44"/>
                    </a:lnTo>
                    <a:lnTo>
                      <a:pt x="96" y="38"/>
                    </a:lnTo>
                    <a:lnTo>
                      <a:pt x="102" y="32"/>
                    </a:lnTo>
                    <a:lnTo>
                      <a:pt x="104" y="28"/>
                    </a:lnTo>
                    <a:lnTo>
                      <a:pt x="106" y="22"/>
                    </a:lnTo>
                    <a:lnTo>
                      <a:pt x="106" y="12"/>
                    </a:lnTo>
                    <a:lnTo>
                      <a:pt x="104" y="0"/>
                    </a:lnTo>
                    <a:lnTo>
                      <a:pt x="90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</p:grpSp>
      <p:grpSp>
        <p:nvGrpSpPr>
          <p:cNvPr id="46" name="Gruppe 402">
            <a:extLst>
              <a:ext uri="{FF2B5EF4-FFF2-40B4-BE49-F238E27FC236}">
                <a16:creationId xmlns:a16="http://schemas.microsoft.com/office/drawing/2014/main" id="{EA8D5625-EF07-2934-E692-741B53659D7E}"/>
              </a:ext>
            </a:extLst>
          </p:cNvPr>
          <p:cNvGrpSpPr>
            <a:grpSpLocks/>
          </p:cNvGrpSpPr>
          <p:nvPr/>
        </p:nvGrpSpPr>
        <p:grpSpPr bwMode="auto">
          <a:xfrm>
            <a:off x="517525" y="5548313"/>
            <a:ext cx="946150" cy="946150"/>
            <a:chOff x="680356" y="5635176"/>
            <a:chExt cx="946800" cy="946800"/>
          </a:xfrm>
        </p:grpSpPr>
        <p:sp>
          <p:nvSpPr>
            <p:cNvPr id="47" name="Rektangel 246">
              <a:extLst>
                <a:ext uri="{FF2B5EF4-FFF2-40B4-BE49-F238E27FC236}">
                  <a16:creationId xmlns:a16="http://schemas.microsoft.com/office/drawing/2014/main" id="{93867D89-C819-A295-824B-E02D1BFF7089}"/>
                </a:ext>
              </a:extLst>
            </p:cNvPr>
            <p:cNvSpPr/>
            <p:nvPr/>
          </p:nvSpPr>
          <p:spPr bwMode="auto">
            <a:xfrm>
              <a:off x="680356" y="5635176"/>
              <a:ext cx="946800" cy="946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/>
            </a:p>
          </p:txBody>
        </p:sp>
        <p:grpSp>
          <p:nvGrpSpPr>
            <p:cNvPr id="48" name="Gruppe 401">
              <a:extLst>
                <a:ext uri="{FF2B5EF4-FFF2-40B4-BE49-F238E27FC236}">
                  <a16:creationId xmlns:a16="http://schemas.microsoft.com/office/drawing/2014/main" id="{9FC0C7C3-0371-DAA6-2938-3DEB7827DF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85868" y="5854565"/>
              <a:ext cx="264588" cy="280446"/>
              <a:chOff x="1206491" y="5817740"/>
              <a:chExt cx="288253" cy="305530"/>
            </a:xfrm>
          </p:grpSpPr>
          <p:grpSp>
            <p:nvGrpSpPr>
              <p:cNvPr id="49" name="Gruppe 382">
                <a:extLst>
                  <a:ext uri="{FF2B5EF4-FFF2-40B4-BE49-F238E27FC236}">
                    <a16:creationId xmlns:a16="http://schemas.microsoft.com/office/drawing/2014/main" id="{665AD19B-D785-70C7-D61F-C136BB23C7D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06491" y="5817740"/>
                <a:ext cx="202124" cy="287097"/>
                <a:chOff x="1196066" y="4388113"/>
                <a:chExt cx="551383" cy="783189"/>
              </a:xfrm>
            </p:grpSpPr>
            <p:sp>
              <p:nvSpPr>
                <p:cNvPr id="58" name="Freeform 167">
                  <a:extLst>
                    <a:ext uri="{FF2B5EF4-FFF2-40B4-BE49-F238E27FC236}">
                      <a16:creationId xmlns:a16="http://schemas.microsoft.com/office/drawing/2014/main" id="{11E11750-F290-45ED-214C-D60FE7816E58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1308376" y="4482008"/>
                  <a:ext cx="439073" cy="689294"/>
                </a:xfrm>
                <a:custGeom>
                  <a:avLst/>
                  <a:gdLst>
                    <a:gd name="T0" fmla="*/ 0 w 124"/>
                    <a:gd name="T1" fmla="*/ 0 h 194"/>
                    <a:gd name="T2" fmla="*/ 152400 w 124"/>
                    <a:gd name="T3" fmla="*/ 0 h 194"/>
                    <a:gd name="T4" fmla="*/ 152400 w 124"/>
                    <a:gd name="T5" fmla="*/ 12700 h 194"/>
                    <a:gd name="T6" fmla="*/ 0 w 124"/>
                    <a:gd name="T7" fmla="*/ 12700 h 194"/>
                    <a:gd name="T8" fmla="*/ 0 w 124"/>
                    <a:gd name="T9" fmla="*/ 0 h 194"/>
                    <a:gd name="T10" fmla="*/ 0 w 124"/>
                    <a:gd name="T11" fmla="*/ 0 h 194"/>
                    <a:gd name="T12" fmla="*/ 0 w 124"/>
                    <a:gd name="T13" fmla="*/ 41275 h 194"/>
                    <a:gd name="T14" fmla="*/ 196850 w 124"/>
                    <a:gd name="T15" fmla="*/ 41275 h 194"/>
                    <a:gd name="T16" fmla="*/ 196850 w 124"/>
                    <a:gd name="T17" fmla="*/ 53975 h 194"/>
                    <a:gd name="T18" fmla="*/ 0 w 124"/>
                    <a:gd name="T19" fmla="*/ 53975 h 194"/>
                    <a:gd name="T20" fmla="*/ 0 w 124"/>
                    <a:gd name="T21" fmla="*/ 41275 h 194"/>
                    <a:gd name="T22" fmla="*/ 0 w 124"/>
                    <a:gd name="T23" fmla="*/ 41275 h 194"/>
                    <a:gd name="T24" fmla="*/ 196850 w 124"/>
                    <a:gd name="T25" fmla="*/ 254000 h 194"/>
                    <a:gd name="T26" fmla="*/ 196850 w 124"/>
                    <a:gd name="T27" fmla="*/ 266700 h 194"/>
                    <a:gd name="T28" fmla="*/ 0 w 124"/>
                    <a:gd name="T29" fmla="*/ 266700 h 194"/>
                    <a:gd name="T30" fmla="*/ 0 w 124"/>
                    <a:gd name="T31" fmla="*/ 254000 h 194"/>
                    <a:gd name="T32" fmla="*/ 196850 w 124"/>
                    <a:gd name="T33" fmla="*/ 254000 h 194"/>
                    <a:gd name="T34" fmla="*/ 196850 w 124"/>
                    <a:gd name="T35" fmla="*/ 254000 h 194"/>
                    <a:gd name="T36" fmla="*/ 196850 w 124"/>
                    <a:gd name="T37" fmla="*/ 85725 h 194"/>
                    <a:gd name="T38" fmla="*/ 196850 w 124"/>
                    <a:gd name="T39" fmla="*/ 98425 h 194"/>
                    <a:gd name="T40" fmla="*/ 0 w 124"/>
                    <a:gd name="T41" fmla="*/ 98425 h 194"/>
                    <a:gd name="T42" fmla="*/ 0 w 124"/>
                    <a:gd name="T43" fmla="*/ 85725 h 194"/>
                    <a:gd name="T44" fmla="*/ 196850 w 124"/>
                    <a:gd name="T45" fmla="*/ 85725 h 194"/>
                    <a:gd name="T46" fmla="*/ 196850 w 124"/>
                    <a:gd name="T47" fmla="*/ 85725 h 194"/>
                    <a:gd name="T48" fmla="*/ 196850 w 124"/>
                    <a:gd name="T49" fmla="*/ 168275 h 194"/>
                    <a:gd name="T50" fmla="*/ 196850 w 124"/>
                    <a:gd name="T51" fmla="*/ 180975 h 194"/>
                    <a:gd name="T52" fmla="*/ 0 w 124"/>
                    <a:gd name="T53" fmla="*/ 180975 h 194"/>
                    <a:gd name="T54" fmla="*/ 0 w 124"/>
                    <a:gd name="T55" fmla="*/ 168275 h 194"/>
                    <a:gd name="T56" fmla="*/ 196850 w 124"/>
                    <a:gd name="T57" fmla="*/ 168275 h 194"/>
                    <a:gd name="T58" fmla="*/ 196850 w 124"/>
                    <a:gd name="T59" fmla="*/ 168275 h 194"/>
                    <a:gd name="T60" fmla="*/ 196850 w 124"/>
                    <a:gd name="T61" fmla="*/ 209550 h 194"/>
                    <a:gd name="T62" fmla="*/ 196850 w 124"/>
                    <a:gd name="T63" fmla="*/ 225425 h 194"/>
                    <a:gd name="T64" fmla="*/ 0 w 124"/>
                    <a:gd name="T65" fmla="*/ 225425 h 194"/>
                    <a:gd name="T66" fmla="*/ 0 w 124"/>
                    <a:gd name="T67" fmla="*/ 209550 h 194"/>
                    <a:gd name="T68" fmla="*/ 196850 w 124"/>
                    <a:gd name="T69" fmla="*/ 209550 h 194"/>
                    <a:gd name="T70" fmla="*/ 196850 w 124"/>
                    <a:gd name="T71" fmla="*/ 209550 h 194"/>
                    <a:gd name="T72" fmla="*/ 0 w 124"/>
                    <a:gd name="T73" fmla="*/ 295275 h 194"/>
                    <a:gd name="T74" fmla="*/ 196850 w 124"/>
                    <a:gd name="T75" fmla="*/ 295275 h 194"/>
                    <a:gd name="T76" fmla="*/ 196850 w 124"/>
                    <a:gd name="T77" fmla="*/ 307975 h 194"/>
                    <a:gd name="T78" fmla="*/ 0 w 124"/>
                    <a:gd name="T79" fmla="*/ 307975 h 194"/>
                    <a:gd name="T80" fmla="*/ 0 w 124"/>
                    <a:gd name="T81" fmla="*/ 295275 h 194"/>
                    <a:gd name="T82" fmla="*/ 0 w 124"/>
                    <a:gd name="T83" fmla="*/ 295275 h 194"/>
                    <a:gd name="T84" fmla="*/ 196850 w 124"/>
                    <a:gd name="T85" fmla="*/ 127000 h 194"/>
                    <a:gd name="T86" fmla="*/ 196850 w 124"/>
                    <a:gd name="T87" fmla="*/ 139700 h 194"/>
                    <a:gd name="T88" fmla="*/ 0 w 124"/>
                    <a:gd name="T89" fmla="*/ 139700 h 194"/>
                    <a:gd name="T90" fmla="*/ 0 w 124"/>
                    <a:gd name="T91" fmla="*/ 127000 h 194"/>
                    <a:gd name="T92" fmla="*/ 196850 w 124"/>
                    <a:gd name="T93" fmla="*/ 127000 h 194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124"/>
                    <a:gd name="T142" fmla="*/ 0 h 194"/>
                    <a:gd name="T143" fmla="*/ 124 w 124"/>
                    <a:gd name="T144" fmla="*/ 194 h 194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124" h="194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96" y="8"/>
                      </a:lnTo>
                      <a:lnTo>
                        <a:pt x="0" y="8"/>
                      </a:lnTo>
                      <a:lnTo>
                        <a:pt x="0" y="0"/>
                      </a:lnTo>
                      <a:close/>
                      <a:moveTo>
                        <a:pt x="0" y="26"/>
                      </a:moveTo>
                      <a:lnTo>
                        <a:pt x="124" y="26"/>
                      </a:lnTo>
                      <a:lnTo>
                        <a:pt x="124" y="34"/>
                      </a:lnTo>
                      <a:lnTo>
                        <a:pt x="0" y="34"/>
                      </a:lnTo>
                      <a:lnTo>
                        <a:pt x="0" y="26"/>
                      </a:lnTo>
                      <a:close/>
                      <a:moveTo>
                        <a:pt x="124" y="160"/>
                      </a:moveTo>
                      <a:lnTo>
                        <a:pt x="124" y="168"/>
                      </a:lnTo>
                      <a:lnTo>
                        <a:pt x="0" y="168"/>
                      </a:lnTo>
                      <a:lnTo>
                        <a:pt x="0" y="160"/>
                      </a:lnTo>
                      <a:lnTo>
                        <a:pt x="124" y="160"/>
                      </a:lnTo>
                      <a:close/>
                      <a:moveTo>
                        <a:pt x="124" y="54"/>
                      </a:moveTo>
                      <a:lnTo>
                        <a:pt x="124" y="62"/>
                      </a:lnTo>
                      <a:lnTo>
                        <a:pt x="0" y="62"/>
                      </a:lnTo>
                      <a:lnTo>
                        <a:pt x="0" y="54"/>
                      </a:lnTo>
                      <a:lnTo>
                        <a:pt x="124" y="54"/>
                      </a:lnTo>
                      <a:close/>
                      <a:moveTo>
                        <a:pt x="124" y="106"/>
                      </a:moveTo>
                      <a:lnTo>
                        <a:pt x="124" y="114"/>
                      </a:lnTo>
                      <a:lnTo>
                        <a:pt x="0" y="114"/>
                      </a:lnTo>
                      <a:lnTo>
                        <a:pt x="0" y="106"/>
                      </a:lnTo>
                      <a:lnTo>
                        <a:pt x="124" y="106"/>
                      </a:lnTo>
                      <a:close/>
                      <a:moveTo>
                        <a:pt x="124" y="132"/>
                      </a:moveTo>
                      <a:lnTo>
                        <a:pt x="124" y="142"/>
                      </a:lnTo>
                      <a:lnTo>
                        <a:pt x="0" y="142"/>
                      </a:lnTo>
                      <a:lnTo>
                        <a:pt x="0" y="132"/>
                      </a:lnTo>
                      <a:lnTo>
                        <a:pt x="124" y="132"/>
                      </a:lnTo>
                      <a:close/>
                      <a:moveTo>
                        <a:pt x="0" y="186"/>
                      </a:moveTo>
                      <a:lnTo>
                        <a:pt x="124" y="186"/>
                      </a:lnTo>
                      <a:lnTo>
                        <a:pt x="124" y="194"/>
                      </a:lnTo>
                      <a:lnTo>
                        <a:pt x="0" y="194"/>
                      </a:lnTo>
                      <a:lnTo>
                        <a:pt x="0" y="186"/>
                      </a:lnTo>
                      <a:close/>
                      <a:moveTo>
                        <a:pt x="124" y="80"/>
                      </a:moveTo>
                      <a:lnTo>
                        <a:pt x="124" y="88"/>
                      </a:lnTo>
                      <a:lnTo>
                        <a:pt x="0" y="88"/>
                      </a:lnTo>
                      <a:lnTo>
                        <a:pt x="0" y="80"/>
                      </a:lnTo>
                      <a:lnTo>
                        <a:pt x="124" y="80"/>
                      </a:lnTo>
                      <a:close/>
                    </a:path>
                  </a:pathLst>
                </a:custGeom>
                <a:solidFill>
                  <a:sysClr val="window" lastClr="FFFFFF">
                    <a:lumMod val="75000"/>
                  </a:sysClr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a-DK" kern="0">
                    <a:solidFill>
                      <a:sysClr val="windowText" lastClr="000000"/>
                    </a:solidFill>
                    <a:latin typeface="Calibri"/>
                  </a:endParaRPr>
                </a:p>
              </p:txBody>
            </p:sp>
            <p:sp>
              <p:nvSpPr>
                <p:cNvPr id="53" name="Freeform 61">
                  <a:extLst>
                    <a:ext uri="{FF2B5EF4-FFF2-40B4-BE49-F238E27FC236}">
                      <a16:creationId xmlns:a16="http://schemas.microsoft.com/office/drawing/2014/main" id="{541D1EFE-61EE-19DE-A04C-657B61B178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96066" y="4623695"/>
                  <a:ext cx="79635" cy="134937"/>
                </a:xfrm>
                <a:custGeom>
                  <a:avLst/>
                  <a:gdLst>
                    <a:gd name="T0" fmla="*/ 2147483647 w 72"/>
                    <a:gd name="T1" fmla="*/ 2147483647 h 122"/>
                    <a:gd name="T2" fmla="*/ 2147483647 w 72"/>
                    <a:gd name="T3" fmla="*/ 2147483647 h 122"/>
                    <a:gd name="T4" fmla="*/ 2147483647 w 72"/>
                    <a:gd name="T5" fmla="*/ 2147483647 h 122"/>
                    <a:gd name="T6" fmla="*/ 2147483647 w 72"/>
                    <a:gd name="T7" fmla="*/ 2147483647 h 122"/>
                    <a:gd name="T8" fmla="*/ 2147483647 w 72"/>
                    <a:gd name="T9" fmla="*/ 2147483647 h 122"/>
                    <a:gd name="T10" fmla="*/ 2147483647 w 72"/>
                    <a:gd name="T11" fmla="*/ 2147483647 h 122"/>
                    <a:gd name="T12" fmla="*/ 2147483647 w 72"/>
                    <a:gd name="T13" fmla="*/ 2147483647 h 122"/>
                    <a:gd name="T14" fmla="*/ 2147483647 w 72"/>
                    <a:gd name="T15" fmla="*/ 2147483647 h 122"/>
                    <a:gd name="T16" fmla="*/ 2147483647 w 72"/>
                    <a:gd name="T17" fmla="*/ 2147483647 h 122"/>
                    <a:gd name="T18" fmla="*/ 2147483647 w 72"/>
                    <a:gd name="T19" fmla="*/ 2147483647 h 122"/>
                    <a:gd name="T20" fmla="*/ 2147483647 w 72"/>
                    <a:gd name="T21" fmla="*/ 2147483647 h 122"/>
                    <a:gd name="T22" fmla="*/ 2147483647 w 72"/>
                    <a:gd name="T23" fmla="*/ 2147483647 h 122"/>
                    <a:gd name="T24" fmla="*/ 2147483647 w 72"/>
                    <a:gd name="T25" fmla="*/ 2147483647 h 122"/>
                    <a:gd name="T26" fmla="*/ 2147483647 w 72"/>
                    <a:gd name="T27" fmla="*/ 2147483647 h 122"/>
                    <a:gd name="T28" fmla="*/ 2147483647 w 72"/>
                    <a:gd name="T29" fmla="*/ 2147483647 h 122"/>
                    <a:gd name="T30" fmla="*/ 2147483647 w 72"/>
                    <a:gd name="T31" fmla="*/ 2147483647 h 122"/>
                    <a:gd name="T32" fmla="*/ 2147483647 w 72"/>
                    <a:gd name="T33" fmla="*/ 2147483647 h 122"/>
                    <a:gd name="T34" fmla="*/ 2147483647 w 72"/>
                    <a:gd name="T35" fmla="*/ 2147483647 h 122"/>
                    <a:gd name="T36" fmla="*/ 2147483647 w 72"/>
                    <a:gd name="T37" fmla="*/ 2147483647 h 122"/>
                    <a:gd name="T38" fmla="*/ 2147483647 w 72"/>
                    <a:gd name="T39" fmla="*/ 2147483647 h 122"/>
                    <a:gd name="T40" fmla="*/ 2147483647 w 72"/>
                    <a:gd name="T41" fmla="*/ 2147483647 h 122"/>
                    <a:gd name="T42" fmla="*/ 2147483647 w 72"/>
                    <a:gd name="T43" fmla="*/ 2147483647 h 122"/>
                    <a:gd name="T44" fmla="*/ 2147483647 w 72"/>
                    <a:gd name="T45" fmla="*/ 2147483647 h 122"/>
                    <a:gd name="T46" fmla="*/ 2147483647 w 72"/>
                    <a:gd name="T47" fmla="*/ 2147483647 h 122"/>
                    <a:gd name="T48" fmla="*/ 2147483647 w 72"/>
                    <a:gd name="T49" fmla="*/ 2147483647 h 122"/>
                    <a:gd name="T50" fmla="*/ 2147483647 w 72"/>
                    <a:gd name="T51" fmla="*/ 2147483647 h 122"/>
                    <a:gd name="T52" fmla="*/ 2147483647 w 72"/>
                    <a:gd name="T53" fmla="*/ 2147483647 h 122"/>
                    <a:gd name="T54" fmla="*/ 2147483647 w 72"/>
                    <a:gd name="T55" fmla="*/ 2147483647 h 122"/>
                    <a:gd name="T56" fmla="*/ 2147483647 w 72"/>
                    <a:gd name="T57" fmla="*/ 2147483647 h 122"/>
                    <a:gd name="T58" fmla="*/ 2147483647 w 72"/>
                    <a:gd name="T59" fmla="*/ 2147483647 h 122"/>
                    <a:gd name="T60" fmla="*/ 2147483647 w 72"/>
                    <a:gd name="T61" fmla="*/ 2147483647 h 122"/>
                    <a:gd name="T62" fmla="*/ 2147483647 w 72"/>
                    <a:gd name="T63" fmla="*/ 2147483647 h 122"/>
                    <a:gd name="T64" fmla="*/ 2147483647 w 72"/>
                    <a:gd name="T65" fmla="*/ 2147483647 h 122"/>
                    <a:gd name="T66" fmla="*/ 2147483647 w 72"/>
                    <a:gd name="T67" fmla="*/ 2147483647 h 122"/>
                    <a:gd name="T68" fmla="*/ 2147483647 w 72"/>
                    <a:gd name="T69" fmla="*/ 2147483647 h 122"/>
                    <a:gd name="T70" fmla="*/ 2147483647 w 72"/>
                    <a:gd name="T71" fmla="*/ 0 h 122"/>
                    <a:gd name="T72" fmla="*/ 0 w 72"/>
                    <a:gd name="T73" fmla="*/ 0 h 122"/>
                    <a:gd name="T74" fmla="*/ 2147483647 w 72"/>
                    <a:gd name="T75" fmla="*/ 2147483647 h 122"/>
                    <a:gd name="T76" fmla="*/ 2147483647 w 72"/>
                    <a:gd name="T77" fmla="*/ 2147483647 h 122"/>
                    <a:gd name="T78" fmla="*/ 2147483647 w 72"/>
                    <a:gd name="T79" fmla="*/ 2147483647 h 122"/>
                    <a:gd name="T80" fmla="*/ 2147483647 w 72"/>
                    <a:gd name="T81" fmla="*/ 2147483647 h 122"/>
                    <a:gd name="T82" fmla="*/ 2147483647 w 72"/>
                    <a:gd name="T83" fmla="*/ 2147483647 h 122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w 72"/>
                    <a:gd name="T127" fmla="*/ 0 h 122"/>
                    <a:gd name="T128" fmla="*/ 72 w 72"/>
                    <a:gd name="T129" fmla="*/ 122 h 122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T126" t="T127" r="T128" b="T129"/>
                  <a:pathLst>
                    <a:path w="72" h="122">
                      <a:moveTo>
                        <a:pt x="18" y="118"/>
                      </a:moveTo>
                      <a:lnTo>
                        <a:pt x="18" y="118"/>
                      </a:lnTo>
                      <a:lnTo>
                        <a:pt x="26" y="114"/>
                      </a:lnTo>
                      <a:lnTo>
                        <a:pt x="34" y="108"/>
                      </a:lnTo>
                      <a:lnTo>
                        <a:pt x="40" y="100"/>
                      </a:lnTo>
                      <a:lnTo>
                        <a:pt x="44" y="92"/>
                      </a:lnTo>
                      <a:lnTo>
                        <a:pt x="46" y="78"/>
                      </a:lnTo>
                      <a:lnTo>
                        <a:pt x="48" y="70"/>
                      </a:lnTo>
                      <a:lnTo>
                        <a:pt x="52" y="64"/>
                      </a:lnTo>
                      <a:lnTo>
                        <a:pt x="54" y="64"/>
                      </a:lnTo>
                      <a:lnTo>
                        <a:pt x="56" y="62"/>
                      </a:lnTo>
                      <a:lnTo>
                        <a:pt x="62" y="62"/>
                      </a:lnTo>
                      <a:lnTo>
                        <a:pt x="66" y="60"/>
                      </a:lnTo>
                      <a:lnTo>
                        <a:pt x="70" y="56"/>
                      </a:lnTo>
                      <a:lnTo>
                        <a:pt x="72" y="50"/>
                      </a:lnTo>
                      <a:lnTo>
                        <a:pt x="70" y="44"/>
                      </a:lnTo>
                      <a:lnTo>
                        <a:pt x="68" y="42"/>
                      </a:lnTo>
                      <a:lnTo>
                        <a:pt x="66" y="40"/>
                      </a:lnTo>
                      <a:lnTo>
                        <a:pt x="62" y="36"/>
                      </a:lnTo>
                      <a:lnTo>
                        <a:pt x="54" y="34"/>
                      </a:lnTo>
                      <a:lnTo>
                        <a:pt x="38" y="32"/>
                      </a:lnTo>
                      <a:lnTo>
                        <a:pt x="32" y="28"/>
                      </a:lnTo>
                      <a:lnTo>
                        <a:pt x="26" y="26"/>
                      </a:lnTo>
                      <a:lnTo>
                        <a:pt x="20" y="24"/>
                      </a:lnTo>
                      <a:lnTo>
                        <a:pt x="16" y="24"/>
                      </a:lnTo>
                      <a:lnTo>
                        <a:pt x="12" y="22"/>
                      </a:lnTo>
                      <a:lnTo>
                        <a:pt x="6" y="18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6" y="120"/>
                      </a:lnTo>
                      <a:lnTo>
                        <a:pt x="14" y="122"/>
                      </a:lnTo>
                      <a:lnTo>
                        <a:pt x="18" y="118"/>
                      </a:lnTo>
                      <a:close/>
                    </a:path>
                  </a:pathLst>
                </a:custGeom>
                <a:solidFill>
                  <a:srgbClr val="1C1C1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54" name="Gruppe 805">
                  <a:extLst>
                    <a:ext uri="{FF2B5EF4-FFF2-40B4-BE49-F238E27FC236}">
                      <a16:creationId xmlns:a16="http://schemas.microsoft.com/office/drawing/2014/main" id="{BE1E9A64-EBB4-0709-C3F5-C8D2228B655D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-4800000">
                  <a:off x="1362213" y="4374442"/>
                  <a:ext cx="80826" cy="108168"/>
                  <a:chOff x="8212191" y="2672033"/>
                  <a:chExt cx="203147" cy="291567"/>
                </a:xfrm>
              </p:grpSpPr>
              <p:sp>
                <p:nvSpPr>
                  <p:cNvPr id="55" name="Freeform 61">
                    <a:extLst>
                      <a:ext uri="{FF2B5EF4-FFF2-40B4-BE49-F238E27FC236}">
                        <a16:creationId xmlns:a16="http://schemas.microsoft.com/office/drawing/2014/main" id="{1D6129AD-2027-A0CD-D391-14ACAD864187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 rot="60000" flipH="1">
                    <a:off x="8212191" y="2672033"/>
                    <a:ext cx="170567" cy="291567"/>
                  </a:xfrm>
                  <a:custGeom>
                    <a:avLst/>
                    <a:gdLst>
                      <a:gd name="T0" fmla="*/ 2147483647 w 72"/>
                      <a:gd name="T1" fmla="*/ 2147483647 h 122"/>
                      <a:gd name="T2" fmla="*/ 2147483647 w 72"/>
                      <a:gd name="T3" fmla="*/ 2147483647 h 122"/>
                      <a:gd name="T4" fmla="*/ 2147483647 w 72"/>
                      <a:gd name="T5" fmla="*/ 2147483647 h 122"/>
                      <a:gd name="T6" fmla="*/ 2147483647 w 72"/>
                      <a:gd name="T7" fmla="*/ 2147483647 h 122"/>
                      <a:gd name="T8" fmla="*/ 2147483647 w 72"/>
                      <a:gd name="T9" fmla="*/ 2147483647 h 122"/>
                      <a:gd name="T10" fmla="*/ 2147483647 w 72"/>
                      <a:gd name="T11" fmla="*/ 2147483647 h 122"/>
                      <a:gd name="T12" fmla="*/ 2147483647 w 72"/>
                      <a:gd name="T13" fmla="*/ 2147483647 h 122"/>
                      <a:gd name="T14" fmla="*/ 2147483647 w 72"/>
                      <a:gd name="T15" fmla="*/ 2147483647 h 122"/>
                      <a:gd name="T16" fmla="*/ 2147483647 w 72"/>
                      <a:gd name="T17" fmla="*/ 2147483647 h 122"/>
                      <a:gd name="T18" fmla="*/ 2147483647 w 72"/>
                      <a:gd name="T19" fmla="*/ 2147483647 h 122"/>
                      <a:gd name="T20" fmla="*/ 2147483647 w 72"/>
                      <a:gd name="T21" fmla="*/ 2147483647 h 122"/>
                      <a:gd name="T22" fmla="*/ 2147483647 w 72"/>
                      <a:gd name="T23" fmla="*/ 2147483647 h 122"/>
                      <a:gd name="T24" fmla="*/ 2147483647 w 72"/>
                      <a:gd name="T25" fmla="*/ 2147483647 h 122"/>
                      <a:gd name="T26" fmla="*/ 2147483647 w 72"/>
                      <a:gd name="T27" fmla="*/ 2147483647 h 122"/>
                      <a:gd name="T28" fmla="*/ 2147483647 w 72"/>
                      <a:gd name="T29" fmla="*/ 2147483647 h 122"/>
                      <a:gd name="T30" fmla="*/ 2147483647 w 72"/>
                      <a:gd name="T31" fmla="*/ 2147483647 h 122"/>
                      <a:gd name="T32" fmla="*/ 2147483647 w 72"/>
                      <a:gd name="T33" fmla="*/ 2147483647 h 122"/>
                      <a:gd name="T34" fmla="*/ 2147483647 w 72"/>
                      <a:gd name="T35" fmla="*/ 2147483647 h 122"/>
                      <a:gd name="T36" fmla="*/ 2147483647 w 72"/>
                      <a:gd name="T37" fmla="*/ 2147483647 h 122"/>
                      <a:gd name="T38" fmla="*/ 2147483647 w 72"/>
                      <a:gd name="T39" fmla="*/ 2147483647 h 122"/>
                      <a:gd name="T40" fmla="*/ 2147483647 w 72"/>
                      <a:gd name="T41" fmla="*/ 2147483647 h 122"/>
                      <a:gd name="T42" fmla="*/ 2147483647 w 72"/>
                      <a:gd name="T43" fmla="*/ 2147483647 h 122"/>
                      <a:gd name="T44" fmla="*/ 2147483647 w 72"/>
                      <a:gd name="T45" fmla="*/ 2147483647 h 122"/>
                      <a:gd name="T46" fmla="*/ 2147483647 w 72"/>
                      <a:gd name="T47" fmla="*/ 2147483647 h 122"/>
                      <a:gd name="T48" fmla="*/ 2147483647 w 72"/>
                      <a:gd name="T49" fmla="*/ 2147483647 h 122"/>
                      <a:gd name="T50" fmla="*/ 2147483647 w 72"/>
                      <a:gd name="T51" fmla="*/ 2147483647 h 122"/>
                      <a:gd name="T52" fmla="*/ 2147483647 w 72"/>
                      <a:gd name="T53" fmla="*/ 2147483647 h 122"/>
                      <a:gd name="T54" fmla="*/ 2147483647 w 72"/>
                      <a:gd name="T55" fmla="*/ 2147483647 h 122"/>
                      <a:gd name="T56" fmla="*/ 2147483647 w 72"/>
                      <a:gd name="T57" fmla="*/ 2147483647 h 122"/>
                      <a:gd name="T58" fmla="*/ 2147483647 w 72"/>
                      <a:gd name="T59" fmla="*/ 2147483647 h 122"/>
                      <a:gd name="T60" fmla="*/ 2147483647 w 72"/>
                      <a:gd name="T61" fmla="*/ 2147483647 h 122"/>
                      <a:gd name="T62" fmla="*/ 2147483647 w 72"/>
                      <a:gd name="T63" fmla="*/ 2147483647 h 122"/>
                      <a:gd name="T64" fmla="*/ 2147483647 w 72"/>
                      <a:gd name="T65" fmla="*/ 2147483647 h 122"/>
                      <a:gd name="T66" fmla="*/ 2147483647 w 72"/>
                      <a:gd name="T67" fmla="*/ 2147483647 h 122"/>
                      <a:gd name="T68" fmla="*/ 2147483647 w 72"/>
                      <a:gd name="T69" fmla="*/ 2147483647 h 122"/>
                      <a:gd name="T70" fmla="*/ 2147483647 w 72"/>
                      <a:gd name="T71" fmla="*/ 0 h 122"/>
                      <a:gd name="T72" fmla="*/ 0 w 72"/>
                      <a:gd name="T73" fmla="*/ 0 h 122"/>
                      <a:gd name="T74" fmla="*/ 2147483647 w 72"/>
                      <a:gd name="T75" fmla="*/ 2147483647 h 122"/>
                      <a:gd name="T76" fmla="*/ 2147483647 w 72"/>
                      <a:gd name="T77" fmla="*/ 2147483647 h 122"/>
                      <a:gd name="T78" fmla="*/ 2147483647 w 72"/>
                      <a:gd name="T79" fmla="*/ 2147483647 h 122"/>
                      <a:gd name="T80" fmla="*/ 2147483647 w 72"/>
                      <a:gd name="T81" fmla="*/ 2147483647 h 122"/>
                      <a:gd name="T82" fmla="*/ 2147483647 w 72"/>
                      <a:gd name="T83" fmla="*/ 2147483647 h 122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w 72"/>
                      <a:gd name="T127" fmla="*/ 0 h 122"/>
                      <a:gd name="T128" fmla="*/ 72 w 72"/>
                      <a:gd name="T129" fmla="*/ 122 h 122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T126" t="T127" r="T128" b="T129"/>
                    <a:pathLst>
                      <a:path w="72" h="122">
                        <a:moveTo>
                          <a:pt x="18" y="118"/>
                        </a:moveTo>
                        <a:lnTo>
                          <a:pt x="18" y="118"/>
                        </a:lnTo>
                        <a:lnTo>
                          <a:pt x="26" y="114"/>
                        </a:lnTo>
                        <a:lnTo>
                          <a:pt x="34" y="108"/>
                        </a:lnTo>
                        <a:lnTo>
                          <a:pt x="40" y="100"/>
                        </a:lnTo>
                        <a:lnTo>
                          <a:pt x="44" y="92"/>
                        </a:lnTo>
                        <a:lnTo>
                          <a:pt x="46" y="78"/>
                        </a:lnTo>
                        <a:lnTo>
                          <a:pt x="48" y="70"/>
                        </a:lnTo>
                        <a:lnTo>
                          <a:pt x="52" y="64"/>
                        </a:lnTo>
                        <a:lnTo>
                          <a:pt x="54" y="64"/>
                        </a:lnTo>
                        <a:lnTo>
                          <a:pt x="56" y="62"/>
                        </a:lnTo>
                        <a:lnTo>
                          <a:pt x="62" y="62"/>
                        </a:lnTo>
                        <a:lnTo>
                          <a:pt x="66" y="60"/>
                        </a:lnTo>
                        <a:lnTo>
                          <a:pt x="70" y="56"/>
                        </a:lnTo>
                        <a:lnTo>
                          <a:pt x="72" y="50"/>
                        </a:lnTo>
                        <a:lnTo>
                          <a:pt x="70" y="44"/>
                        </a:lnTo>
                        <a:lnTo>
                          <a:pt x="68" y="42"/>
                        </a:lnTo>
                        <a:lnTo>
                          <a:pt x="66" y="40"/>
                        </a:lnTo>
                        <a:lnTo>
                          <a:pt x="62" y="36"/>
                        </a:lnTo>
                        <a:lnTo>
                          <a:pt x="54" y="34"/>
                        </a:lnTo>
                        <a:lnTo>
                          <a:pt x="38" y="32"/>
                        </a:lnTo>
                        <a:lnTo>
                          <a:pt x="32" y="28"/>
                        </a:lnTo>
                        <a:lnTo>
                          <a:pt x="26" y="26"/>
                        </a:lnTo>
                        <a:lnTo>
                          <a:pt x="20" y="24"/>
                        </a:lnTo>
                        <a:lnTo>
                          <a:pt x="16" y="24"/>
                        </a:lnTo>
                        <a:lnTo>
                          <a:pt x="12" y="22"/>
                        </a:lnTo>
                        <a:lnTo>
                          <a:pt x="6" y="18"/>
                        </a:lnTo>
                        <a:lnTo>
                          <a:pt x="4" y="0"/>
                        </a:lnTo>
                        <a:lnTo>
                          <a:pt x="0" y="0"/>
                        </a:lnTo>
                        <a:lnTo>
                          <a:pt x="6" y="120"/>
                        </a:lnTo>
                        <a:lnTo>
                          <a:pt x="14" y="122"/>
                        </a:lnTo>
                        <a:lnTo>
                          <a:pt x="18" y="118"/>
                        </a:lnTo>
                        <a:close/>
                      </a:path>
                    </a:pathLst>
                  </a:custGeom>
                  <a:solidFill>
                    <a:srgbClr val="1C1C1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56" name="Kombinationstegning 27">
                    <a:extLst>
                      <a:ext uri="{FF2B5EF4-FFF2-40B4-BE49-F238E27FC236}">
                        <a16:creationId xmlns:a16="http://schemas.microsoft.com/office/drawing/2014/main" id="{B2FC87A0-95D2-B89C-9C44-78B99B804E0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337794" y="2673264"/>
                    <a:ext cx="77544" cy="279384"/>
                  </a:xfrm>
                  <a:custGeom>
                    <a:avLst/>
                    <a:gdLst>
                      <a:gd name="T0" fmla="*/ 25408 w 77539"/>
                      <a:gd name="T1" fmla="*/ 279336 h 279400"/>
                      <a:gd name="T2" fmla="*/ 57166 w 77539"/>
                      <a:gd name="T3" fmla="*/ 260290 h 279400"/>
                      <a:gd name="T4" fmla="*/ 63516 w 77539"/>
                      <a:gd name="T5" fmla="*/ 241244 h 279400"/>
                      <a:gd name="T6" fmla="*/ 76220 w 77539"/>
                      <a:gd name="T7" fmla="*/ 190456 h 279400"/>
                      <a:gd name="T8" fmla="*/ 76220 w 77539"/>
                      <a:gd name="T9" fmla="*/ 120622 h 279400"/>
                      <a:gd name="T10" fmla="*/ 69870 w 77539"/>
                      <a:gd name="T11" fmla="*/ 31742 h 279400"/>
                      <a:gd name="T12" fmla="*/ 44462 w 77539"/>
                      <a:gd name="T13" fmla="*/ 0 h 279400"/>
                      <a:gd name="T14" fmla="*/ 25408 w 77539"/>
                      <a:gd name="T15" fmla="*/ 69834 h 279400"/>
                      <a:gd name="T16" fmla="*/ 0 w 77539"/>
                      <a:gd name="T17" fmla="*/ 133318 h 279400"/>
                      <a:gd name="T18" fmla="*/ 25408 w 77539"/>
                      <a:gd name="T19" fmla="*/ 279336 h 279400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77539"/>
                      <a:gd name="T31" fmla="*/ 0 h 279400"/>
                      <a:gd name="T32" fmla="*/ 77539 w 77539"/>
                      <a:gd name="T33" fmla="*/ 279400 h 279400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77539" h="279400">
                        <a:moveTo>
                          <a:pt x="25400" y="279400"/>
                        </a:moveTo>
                        <a:cubicBezTo>
                          <a:pt x="35983" y="273050"/>
                          <a:pt x="48423" y="269077"/>
                          <a:pt x="57150" y="260350"/>
                        </a:cubicBezTo>
                        <a:cubicBezTo>
                          <a:pt x="61883" y="255617"/>
                          <a:pt x="63500" y="241300"/>
                          <a:pt x="63500" y="241300"/>
                        </a:cubicBezTo>
                        <a:cubicBezTo>
                          <a:pt x="77539" y="199184"/>
                          <a:pt x="76200" y="216587"/>
                          <a:pt x="76200" y="190500"/>
                        </a:cubicBezTo>
                        <a:lnTo>
                          <a:pt x="76200" y="120650"/>
                        </a:lnTo>
                        <a:lnTo>
                          <a:pt x="69850" y="31750"/>
                        </a:lnTo>
                        <a:lnTo>
                          <a:pt x="44450" y="0"/>
                        </a:lnTo>
                        <a:lnTo>
                          <a:pt x="25400" y="69850"/>
                        </a:lnTo>
                        <a:lnTo>
                          <a:pt x="0" y="133350"/>
                        </a:lnTo>
                        <a:lnTo>
                          <a:pt x="25400" y="279400"/>
                        </a:lnTo>
                        <a:close/>
                      </a:path>
                    </a:pathLst>
                  </a:custGeom>
                  <a:solidFill>
                    <a:srgbClr val="1C1C1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CA"/>
                  </a:p>
                </p:txBody>
              </p:sp>
            </p:grpSp>
          </p:grpSp>
          <p:sp>
            <p:nvSpPr>
              <p:cNvPr id="50" name="Freeform 294">
                <a:extLst>
                  <a:ext uri="{FF2B5EF4-FFF2-40B4-BE49-F238E27FC236}">
                    <a16:creationId xmlns:a16="http://schemas.microsoft.com/office/drawing/2014/main" id="{ED8E5134-74C7-98D8-7608-E5898FDB6F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0098" y="5923547"/>
                <a:ext cx="154646" cy="199723"/>
              </a:xfrm>
              <a:custGeom>
                <a:avLst/>
                <a:gdLst>
                  <a:gd name="T0" fmla="*/ 0 w 218"/>
                  <a:gd name="T1" fmla="*/ 355726 h 282"/>
                  <a:gd name="T2" fmla="*/ 0 w 218"/>
                  <a:gd name="T3" fmla="*/ 355726 h 282"/>
                  <a:gd name="T4" fmla="*/ 3667 w 218"/>
                  <a:gd name="T5" fmla="*/ 344725 h 282"/>
                  <a:gd name="T6" fmla="*/ 7335 w 218"/>
                  <a:gd name="T7" fmla="*/ 333723 h 282"/>
                  <a:gd name="T8" fmla="*/ 14669 w 218"/>
                  <a:gd name="T9" fmla="*/ 322721 h 282"/>
                  <a:gd name="T10" fmla="*/ 29338 w 218"/>
                  <a:gd name="T11" fmla="*/ 311719 h 282"/>
                  <a:gd name="T12" fmla="*/ 29338 w 218"/>
                  <a:gd name="T13" fmla="*/ 311719 h 282"/>
                  <a:gd name="T14" fmla="*/ 44007 w 218"/>
                  <a:gd name="T15" fmla="*/ 304385 h 282"/>
                  <a:gd name="T16" fmla="*/ 55009 w 218"/>
                  <a:gd name="T17" fmla="*/ 300717 h 282"/>
                  <a:gd name="T18" fmla="*/ 55009 w 218"/>
                  <a:gd name="T19" fmla="*/ 300717 h 282"/>
                  <a:gd name="T20" fmla="*/ 66011 w 218"/>
                  <a:gd name="T21" fmla="*/ 304385 h 282"/>
                  <a:gd name="T22" fmla="*/ 73346 w 218"/>
                  <a:gd name="T23" fmla="*/ 315386 h 282"/>
                  <a:gd name="T24" fmla="*/ 73346 w 218"/>
                  <a:gd name="T25" fmla="*/ 315386 h 282"/>
                  <a:gd name="T26" fmla="*/ 91682 w 218"/>
                  <a:gd name="T27" fmla="*/ 370396 h 282"/>
                  <a:gd name="T28" fmla="*/ 91682 w 218"/>
                  <a:gd name="T29" fmla="*/ 370396 h 282"/>
                  <a:gd name="T30" fmla="*/ 95349 w 218"/>
                  <a:gd name="T31" fmla="*/ 377730 h 282"/>
                  <a:gd name="T32" fmla="*/ 99017 w 218"/>
                  <a:gd name="T33" fmla="*/ 381397 h 282"/>
                  <a:gd name="T34" fmla="*/ 99017 w 218"/>
                  <a:gd name="T35" fmla="*/ 381397 h 282"/>
                  <a:gd name="T36" fmla="*/ 102684 w 218"/>
                  <a:gd name="T37" fmla="*/ 377730 h 282"/>
                  <a:gd name="T38" fmla="*/ 110019 w 218"/>
                  <a:gd name="T39" fmla="*/ 374063 h 282"/>
                  <a:gd name="T40" fmla="*/ 110019 w 218"/>
                  <a:gd name="T41" fmla="*/ 374063 h 282"/>
                  <a:gd name="T42" fmla="*/ 146691 w 218"/>
                  <a:gd name="T43" fmla="*/ 293383 h 282"/>
                  <a:gd name="T44" fmla="*/ 183364 w 218"/>
                  <a:gd name="T45" fmla="*/ 223704 h 282"/>
                  <a:gd name="T46" fmla="*/ 216370 w 218"/>
                  <a:gd name="T47" fmla="*/ 165028 h 282"/>
                  <a:gd name="T48" fmla="*/ 249375 w 218"/>
                  <a:gd name="T49" fmla="*/ 117353 h 282"/>
                  <a:gd name="T50" fmla="*/ 249375 w 218"/>
                  <a:gd name="T51" fmla="*/ 117353 h 282"/>
                  <a:gd name="T52" fmla="*/ 286048 w 218"/>
                  <a:gd name="T53" fmla="*/ 62344 h 282"/>
                  <a:gd name="T54" fmla="*/ 308052 w 218"/>
                  <a:gd name="T55" fmla="*/ 36673 h 282"/>
                  <a:gd name="T56" fmla="*/ 308052 w 218"/>
                  <a:gd name="T57" fmla="*/ 36673 h 282"/>
                  <a:gd name="T58" fmla="*/ 326388 w 218"/>
                  <a:gd name="T59" fmla="*/ 22004 h 282"/>
                  <a:gd name="T60" fmla="*/ 348392 w 218"/>
                  <a:gd name="T61" fmla="*/ 11002 h 282"/>
                  <a:gd name="T62" fmla="*/ 370396 w 218"/>
                  <a:gd name="T63" fmla="*/ 3667 h 282"/>
                  <a:gd name="T64" fmla="*/ 396067 w 218"/>
                  <a:gd name="T65" fmla="*/ 0 h 282"/>
                  <a:gd name="T66" fmla="*/ 399734 w 218"/>
                  <a:gd name="T67" fmla="*/ 14669 h 282"/>
                  <a:gd name="T68" fmla="*/ 399734 w 218"/>
                  <a:gd name="T69" fmla="*/ 14669 h 282"/>
                  <a:gd name="T70" fmla="*/ 374063 w 218"/>
                  <a:gd name="T71" fmla="*/ 44007 h 282"/>
                  <a:gd name="T72" fmla="*/ 344725 w 218"/>
                  <a:gd name="T73" fmla="*/ 88015 h 282"/>
                  <a:gd name="T74" fmla="*/ 264045 w 218"/>
                  <a:gd name="T75" fmla="*/ 223704 h 282"/>
                  <a:gd name="T76" fmla="*/ 264045 w 218"/>
                  <a:gd name="T77" fmla="*/ 223704 h 282"/>
                  <a:gd name="T78" fmla="*/ 179697 w 218"/>
                  <a:gd name="T79" fmla="*/ 370396 h 282"/>
                  <a:gd name="T80" fmla="*/ 128355 w 218"/>
                  <a:gd name="T81" fmla="*/ 480414 h 282"/>
                  <a:gd name="T82" fmla="*/ 128355 w 218"/>
                  <a:gd name="T83" fmla="*/ 480414 h 282"/>
                  <a:gd name="T84" fmla="*/ 117353 w 218"/>
                  <a:gd name="T85" fmla="*/ 498751 h 282"/>
                  <a:gd name="T86" fmla="*/ 110019 w 218"/>
                  <a:gd name="T87" fmla="*/ 506085 h 282"/>
                  <a:gd name="T88" fmla="*/ 102684 w 218"/>
                  <a:gd name="T89" fmla="*/ 509752 h 282"/>
                  <a:gd name="T90" fmla="*/ 102684 w 218"/>
                  <a:gd name="T91" fmla="*/ 509752 h 282"/>
                  <a:gd name="T92" fmla="*/ 91682 w 218"/>
                  <a:gd name="T93" fmla="*/ 517087 h 282"/>
                  <a:gd name="T94" fmla="*/ 73346 w 218"/>
                  <a:gd name="T95" fmla="*/ 517087 h 282"/>
                  <a:gd name="T96" fmla="*/ 73346 w 218"/>
                  <a:gd name="T97" fmla="*/ 517087 h 282"/>
                  <a:gd name="T98" fmla="*/ 58677 w 218"/>
                  <a:gd name="T99" fmla="*/ 517087 h 282"/>
                  <a:gd name="T100" fmla="*/ 51342 w 218"/>
                  <a:gd name="T101" fmla="*/ 509752 h 282"/>
                  <a:gd name="T102" fmla="*/ 51342 w 218"/>
                  <a:gd name="T103" fmla="*/ 509752 h 282"/>
                  <a:gd name="T104" fmla="*/ 44007 w 218"/>
                  <a:gd name="T105" fmla="*/ 502418 h 282"/>
                  <a:gd name="T106" fmla="*/ 36673 w 218"/>
                  <a:gd name="T107" fmla="*/ 487749 h 282"/>
                  <a:gd name="T108" fmla="*/ 36673 w 218"/>
                  <a:gd name="T109" fmla="*/ 487749 h 282"/>
                  <a:gd name="T110" fmla="*/ 18336 w 218"/>
                  <a:gd name="T111" fmla="*/ 425405 h 282"/>
                  <a:gd name="T112" fmla="*/ 3667 w 218"/>
                  <a:gd name="T113" fmla="*/ 374063 h 282"/>
                  <a:gd name="T114" fmla="*/ 3667 w 218"/>
                  <a:gd name="T115" fmla="*/ 374063 h 282"/>
                  <a:gd name="T116" fmla="*/ 0 w 218"/>
                  <a:gd name="T117" fmla="*/ 355726 h 282"/>
                  <a:gd name="T118" fmla="*/ 0 w 218"/>
                  <a:gd name="T119" fmla="*/ 355726 h 282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218"/>
                  <a:gd name="T181" fmla="*/ 0 h 282"/>
                  <a:gd name="T182" fmla="*/ 218 w 218"/>
                  <a:gd name="T183" fmla="*/ 282 h 282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218" h="282">
                    <a:moveTo>
                      <a:pt x="0" y="194"/>
                    </a:moveTo>
                    <a:lnTo>
                      <a:pt x="0" y="194"/>
                    </a:lnTo>
                    <a:lnTo>
                      <a:pt x="2" y="188"/>
                    </a:lnTo>
                    <a:lnTo>
                      <a:pt x="4" y="182"/>
                    </a:lnTo>
                    <a:lnTo>
                      <a:pt x="8" y="176"/>
                    </a:lnTo>
                    <a:lnTo>
                      <a:pt x="16" y="170"/>
                    </a:lnTo>
                    <a:lnTo>
                      <a:pt x="24" y="166"/>
                    </a:lnTo>
                    <a:lnTo>
                      <a:pt x="30" y="164"/>
                    </a:lnTo>
                    <a:lnTo>
                      <a:pt x="36" y="166"/>
                    </a:lnTo>
                    <a:lnTo>
                      <a:pt x="40" y="172"/>
                    </a:lnTo>
                    <a:lnTo>
                      <a:pt x="50" y="202"/>
                    </a:lnTo>
                    <a:lnTo>
                      <a:pt x="52" y="206"/>
                    </a:lnTo>
                    <a:lnTo>
                      <a:pt x="54" y="208"/>
                    </a:lnTo>
                    <a:lnTo>
                      <a:pt x="56" y="206"/>
                    </a:lnTo>
                    <a:lnTo>
                      <a:pt x="60" y="204"/>
                    </a:lnTo>
                    <a:lnTo>
                      <a:pt x="80" y="160"/>
                    </a:lnTo>
                    <a:lnTo>
                      <a:pt x="100" y="122"/>
                    </a:lnTo>
                    <a:lnTo>
                      <a:pt x="118" y="90"/>
                    </a:lnTo>
                    <a:lnTo>
                      <a:pt x="136" y="64"/>
                    </a:lnTo>
                    <a:lnTo>
                      <a:pt x="156" y="34"/>
                    </a:lnTo>
                    <a:lnTo>
                      <a:pt x="168" y="20"/>
                    </a:lnTo>
                    <a:lnTo>
                      <a:pt x="178" y="12"/>
                    </a:lnTo>
                    <a:lnTo>
                      <a:pt x="190" y="6"/>
                    </a:lnTo>
                    <a:lnTo>
                      <a:pt x="202" y="2"/>
                    </a:lnTo>
                    <a:lnTo>
                      <a:pt x="216" y="0"/>
                    </a:lnTo>
                    <a:lnTo>
                      <a:pt x="218" y="8"/>
                    </a:lnTo>
                    <a:lnTo>
                      <a:pt x="204" y="24"/>
                    </a:lnTo>
                    <a:lnTo>
                      <a:pt x="188" y="48"/>
                    </a:lnTo>
                    <a:lnTo>
                      <a:pt x="144" y="122"/>
                    </a:lnTo>
                    <a:lnTo>
                      <a:pt x="98" y="202"/>
                    </a:lnTo>
                    <a:lnTo>
                      <a:pt x="70" y="262"/>
                    </a:lnTo>
                    <a:lnTo>
                      <a:pt x="64" y="272"/>
                    </a:lnTo>
                    <a:lnTo>
                      <a:pt x="60" y="276"/>
                    </a:lnTo>
                    <a:lnTo>
                      <a:pt x="56" y="278"/>
                    </a:lnTo>
                    <a:lnTo>
                      <a:pt x="50" y="282"/>
                    </a:lnTo>
                    <a:lnTo>
                      <a:pt x="40" y="282"/>
                    </a:lnTo>
                    <a:lnTo>
                      <a:pt x="32" y="282"/>
                    </a:lnTo>
                    <a:lnTo>
                      <a:pt x="28" y="278"/>
                    </a:lnTo>
                    <a:lnTo>
                      <a:pt x="24" y="274"/>
                    </a:lnTo>
                    <a:lnTo>
                      <a:pt x="20" y="266"/>
                    </a:lnTo>
                    <a:lnTo>
                      <a:pt x="10" y="232"/>
                    </a:lnTo>
                    <a:lnTo>
                      <a:pt x="2" y="204"/>
                    </a:lnTo>
                    <a:lnTo>
                      <a:pt x="0" y="194"/>
                    </a:lnTo>
                    <a:close/>
                  </a:path>
                </a:pathLst>
              </a:custGeom>
              <a:solidFill>
                <a:srgbClr val="00B050"/>
              </a:solidFill>
              <a:ln w="9525">
                <a:noFill/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/>
              <a:lstStyle/>
              <a:p>
                <a:pPr>
                  <a:defRPr/>
                </a:pPr>
                <a:endParaRPr lang="da-DK">
                  <a:latin typeface="Arial" charset="0"/>
                </a:endParaRPr>
              </a:p>
            </p:txBody>
          </p:sp>
        </p:grpSp>
      </p:grpSp>
      <p:grpSp>
        <p:nvGrpSpPr>
          <p:cNvPr id="59" name="Gruppe 259">
            <a:extLst>
              <a:ext uri="{FF2B5EF4-FFF2-40B4-BE49-F238E27FC236}">
                <a16:creationId xmlns:a16="http://schemas.microsoft.com/office/drawing/2014/main" id="{14ECC4C6-2D6E-3E90-25BA-D1A2CAEE477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25463" y="4445000"/>
            <a:ext cx="946150" cy="947738"/>
            <a:chOff x="5249635" y="3815216"/>
            <a:chExt cx="2162175" cy="2162175"/>
          </a:xfrm>
        </p:grpSpPr>
        <p:sp>
          <p:nvSpPr>
            <p:cNvPr id="60" name="Rektangel 260">
              <a:extLst>
                <a:ext uri="{FF2B5EF4-FFF2-40B4-BE49-F238E27FC236}">
                  <a16:creationId xmlns:a16="http://schemas.microsoft.com/office/drawing/2014/main" id="{B901B017-BC55-B312-6F64-3792916864C8}"/>
                </a:ext>
              </a:extLst>
            </p:cNvPr>
            <p:cNvSpPr/>
            <p:nvPr/>
          </p:nvSpPr>
          <p:spPr bwMode="auto">
            <a:xfrm>
              <a:off x="5249635" y="3815216"/>
              <a:ext cx="2162175" cy="21621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 dirty="0"/>
            </a:p>
          </p:txBody>
        </p:sp>
        <p:grpSp>
          <p:nvGrpSpPr>
            <p:cNvPr id="61" name="Gruppe 328">
              <a:extLst>
                <a:ext uri="{FF2B5EF4-FFF2-40B4-BE49-F238E27FC236}">
                  <a16:creationId xmlns:a16="http://schemas.microsoft.com/office/drawing/2014/main" id="{B2556DAF-B9F0-7ACB-E305-D2E94C49EE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81503" y="4358474"/>
              <a:ext cx="1038502" cy="1272805"/>
              <a:chOff x="5182288" y="1292229"/>
              <a:chExt cx="1192233" cy="1459444"/>
            </a:xfrm>
          </p:grpSpPr>
          <p:grpSp>
            <p:nvGrpSpPr>
              <p:cNvPr id="62" name="Gruppe 352">
                <a:extLst>
                  <a:ext uri="{FF2B5EF4-FFF2-40B4-BE49-F238E27FC236}">
                    <a16:creationId xmlns:a16="http://schemas.microsoft.com/office/drawing/2014/main" id="{51658D81-F63F-9E86-CA86-D3119207532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59159" y="1292229"/>
                <a:ext cx="1115362" cy="1459444"/>
                <a:chOff x="7135584" y="2006604"/>
                <a:chExt cx="1115362" cy="1459444"/>
              </a:xfrm>
            </p:grpSpPr>
            <p:grpSp>
              <p:nvGrpSpPr>
                <p:cNvPr id="96" name="Gruppe 92">
                  <a:extLst>
                    <a:ext uri="{FF2B5EF4-FFF2-40B4-BE49-F238E27FC236}">
                      <a16:creationId xmlns:a16="http://schemas.microsoft.com/office/drawing/2014/main" id="{F1037A05-F87A-137C-80D0-B3A5CEC0A85C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135584" y="2179641"/>
                  <a:ext cx="213843" cy="1286407"/>
                  <a:chOff x="2002074" y="3456379"/>
                  <a:chExt cx="1611961" cy="2881694"/>
                </a:xfrm>
              </p:grpSpPr>
              <p:sp>
                <p:nvSpPr>
                  <p:cNvPr id="100" name="Afrundet rektangel 335">
                    <a:extLst>
                      <a:ext uri="{FF2B5EF4-FFF2-40B4-BE49-F238E27FC236}">
                        <a16:creationId xmlns:a16="http://schemas.microsoft.com/office/drawing/2014/main" id="{49D16E48-4DBF-E880-4A80-93C826B3D10C}"/>
                      </a:ext>
                    </a:extLst>
                  </p:cNvPr>
                  <p:cNvSpPr/>
                  <p:nvPr/>
                </p:nvSpPr>
                <p:spPr bwMode="auto">
                  <a:xfrm rot="1320000">
                    <a:off x="1995924" y="3924610"/>
                    <a:ext cx="188369" cy="2409413"/>
                  </a:xfrm>
                  <a:prstGeom prst="roundRect">
                    <a:avLst/>
                  </a:prstGeom>
                  <a:gradFill flip="none" rotWithShape="1">
                    <a:gsLst>
                      <a:gs pos="0">
                        <a:srgbClr val="D7D8D9">
                          <a:lumMod val="10000"/>
                        </a:srgbClr>
                      </a:gs>
                      <a:gs pos="100000">
                        <a:srgbClr val="E6E6E6">
                          <a:tint val="50000"/>
                          <a:shade val="100000"/>
                          <a:satMod val="350000"/>
                        </a:srgbClr>
                      </a:gs>
                      <a:gs pos="100000">
                        <a:srgbClr val="FFFFFF">
                          <a:lumMod val="65000"/>
                        </a:srgbClr>
                      </a:gs>
                    </a:gsLst>
                    <a:lin ang="10800000" scaled="1"/>
                    <a:tileRect/>
                  </a:gradFill>
                  <a:ln w="9525" cap="flat" cmpd="sng" algn="ctr">
                    <a:noFill/>
                    <a:prstDash val="soli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101" name="Afrundet rektangel 336">
                    <a:extLst>
                      <a:ext uri="{FF2B5EF4-FFF2-40B4-BE49-F238E27FC236}">
                        <a16:creationId xmlns:a16="http://schemas.microsoft.com/office/drawing/2014/main" id="{C45ABE60-2CEB-C848-3288-5E238AF936CE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2717994" y="3459473"/>
                    <a:ext cx="188369" cy="2409413"/>
                  </a:xfrm>
                  <a:prstGeom prst="roundRect">
                    <a:avLst/>
                  </a:prstGeom>
                  <a:gradFill flip="none" rotWithShape="1">
                    <a:gsLst>
                      <a:gs pos="0">
                        <a:srgbClr val="D7D8D9">
                          <a:lumMod val="10000"/>
                        </a:srgbClr>
                      </a:gs>
                      <a:gs pos="100000">
                        <a:srgbClr val="E6E6E6">
                          <a:tint val="50000"/>
                          <a:shade val="100000"/>
                          <a:satMod val="350000"/>
                        </a:srgbClr>
                      </a:gs>
                      <a:gs pos="100000">
                        <a:srgbClr val="FFFFFF">
                          <a:lumMod val="65000"/>
                        </a:srgbClr>
                      </a:gs>
                    </a:gsLst>
                    <a:lin ang="10800000" scaled="1"/>
                    <a:tileRect/>
                  </a:gradFill>
                  <a:ln w="9525" cap="flat" cmpd="sng" algn="ctr">
                    <a:noFill/>
                    <a:prstDash val="soli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102" name="Afrundet rektangel 337">
                    <a:extLst>
                      <a:ext uri="{FF2B5EF4-FFF2-40B4-BE49-F238E27FC236}">
                        <a16:creationId xmlns:a16="http://schemas.microsoft.com/office/drawing/2014/main" id="{94712D6D-0FFA-1ADB-C203-9ECABA4A264A}"/>
                      </a:ext>
                    </a:extLst>
                  </p:cNvPr>
                  <p:cNvSpPr/>
                  <p:nvPr/>
                </p:nvSpPr>
                <p:spPr bwMode="auto">
                  <a:xfrm rot="20040000">
                    <a:off x="3440083" y="3850188"/>
                    <a:ext cx="188369" cy="2409413"/>
                  </a:xfrm>
                  <a:prstGeom prst="roundRect">
                    <a:avLst/>
                  </a:prstGeom>
                  <a:gradFill flip="none" rotWithShape="1">
                    <a:gsLst>
                      <a:gs pos="0">
                        <a:srgbClr val="D7D8D9">
                          <a:lumMod val="10000"/>
                        </a:srgbClr>
                      </a:gs>
                      <a:gs pos="100000">
                        <a:srgbClr val="E6E6E6">
                          <a:tint val="50000"/>
                          <a:shade val="100000"/>
                          <a:satMod val="350000"/>
                        </a:srgbClr>
                      </a:gs>
                      <a:gs pos="100000">
                        <a:srgbClr val="FFFFFF">
                          <a:lumMod val="65000"/>
                        </a:srgbClr>
                      </a:gs>
                    </a:gsLst>
                    <a:lin ang="10800000" scaled="1"/>
                    <a:tileRect/>
                  </a:gradFill>
                  <a:ln w="9525" cap="flat" cmpd="sng" algn="ctr">
                    <a:noFill/>
                    <a:prstDash val="solid"/>
                  </a:ln>
                  <a:effectLst>
                    <a:outerShdw blurRad="40000" dist="23000" dir="5400000" rotWithShape="0">
                      <a:srgbClr val="000000">
                        <a:alpha val="35000"/>
                      </a:srgbClr>
                    </a:outerShdw>
                  </a:effectLst>
                </p:spPr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>
                      <a:solidFill>
                        <a:sysClr val="window" lastClr="FFFFFF"/>
                      </a:solidFill>
                      <a:latin typeface="Calibri"/>
                    </a:endParaRPr>
                  </a:p>
                </p:txBody>
              </p:sp>
            </p:grpSp>
            <p:grpSp>
              <p:nvGrpSpPr>
                <p:cNvPr id="71" name="Gruppe 58">
                  <a:extLst>
                    <a:ext uri="{FF2B5EF4-FFF2-40B4-BE49-F238E27FC236}">
                      <a16:creationId xmlns:a16="http://schemas.microsoft.com/office/drawing/2014/main" id="{AD3448BD-7C44-F86D-BA53-4BECB26DEC0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526264" y="2006604"/>
                  <a:ext cx="724682" cy="589699"/>
                  <a:chOff x="5698643" y="1553443"/>
                  <a:chExt cx="2267134" cy="1844775"/>
                </a:xfrm>
              </p:grpSpPr>
              <p:grpSp>
                <p:nvGrpSpPr>
                  <p:cNvPr id="72" name="Gruppe 82">
                    <a:extLst>
                      <a:ext uri="{FF2B5EF4-FFF2-40B4-BE49-F238E27FC236}">
                        <a16:creationId xmlns:a16="http://schemas.microsoft.com/office/drawing/2014/main" id="{43D0924B-99C7-E7B3-9E6A-F0784D110D59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5698643" y="1553443"/>
                    <a:ext cx="2267134" cy="1844775"/>
                    <a:chOff x="5698643" y="1553443"/>
                    <a:chExt cx="2267134" cy="1844775"/>
                  </a:xfrm>
                </p:grpSpPr>
                <p:grpSp>
                  <p:nvGrpSpPr>
                    <p:cNvPr id="76" name="Gruppe 53">
                      <a:extLst>
                        <a:ext uri="{FF2B5EF4-FFF2-40B4-BE49-F238E27FC236}">
                          <a16:creationId xmlns:a16="http://schemas.microsoft.com/office/drawing/2014/main" id="{830A73A8-C63D-7D26-704E-09C3D986326B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698643" y="1553443"/>
                      <a:ext cx="2267134" cy="1844775"/>
                      <a:chOff x="12653966" y="-3313023"/>
                      <a:chExt cx="3173637" cy="2582413"/>
                    </a:xfrm>
                  </p:grpSpPr>
                  <p:sp>
                    <p:nvSpPr>
                      <p:cNvPr id="78" name="Freeform 63">
                        <a:extLst>
                          <a:ext uri="{FF2B5EF4-FFF2-40B4-BE49-F238E27FC236}">
                            <a16:creationId xmlns:a16="http://schemas.microsoft.com/office/drawing/2014/main" id="{F1A51D0E-04BF-10AF-FDF6-D5F257ABC796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2653966" y="-2803814"/>
                        <a:ext cx="784284" cy="436464"/>
                      </a:xfrm>
                      <a:custGeom>
                        <a:avLst/>
                        <a:gdLst>
                          <a:gd name="T0" fmla="*/ 333375 w 490"/>
                          <a:gd name="T1" fmla="*/ 361950 h 278"/>
                          <a:gd name="T2" fmla="*/ 285750 w 490"/>
                          <a:gd name="T3" fmla="*/ 371475 h 278"/>
                          <a:gd name="T4" fmla="*/ 190500 w 490"/>
                          <a:gd name="T5" fmla="*/ 393700 h 278"/>
                          <a:gd name="T6" fmla="*/ 155575 w 490"/>
                          <a:gd name="T7" fmla="*/ 400050 h 278"/>
                          <a:gd name="T8" fmla="*/ 98425 w 490"/>
                          <a:gd name="T9" fmla="*/ 415925 h 278"/>
                          <a:gd name="T10" fmla="*/ 63500 w 490"/>
                          <a:gd name="T11" fmla="*/ 425450 h 278"/>
                          <a:gd name="T12" fmla="*/ 38100 w 490"/>
                          <a:gd name="T13" fmla="*/ 431800 h 278"/>
                          <a:gd name="T14" fmla="*/ 31750 w 490"/>
                          <a:gd name="T15" fmla="*/ 431800 h 278"/>
                          <a:gd name="T16" fmla="*/ 15875 w 490"/>
                          <a:gd name="T17" fmla="*/ 441325 h 278"/>
                          <a:gd name="T18" fmla="*/ 9525 w 490"/>
                          <a:gd name="T19" fmla="*/ 438150 h 278"/>
                          <a:gd name="T20" fmla="*/ 6350 w 490"/>
                          <a:gd name="T21" fmla="*/ 438150 h 278"/>
                          <a:gd name="T22" fmla="*/ 3175 w 490"/>
                          <a:gd name="T23" fmla="*/ 434975 h 278"/>
                          <a:gd name="T24" fmla="*/ 0 w 490"/>
                          <a:gd name="T25" fmla="*/ 428625 h 278"/>
                          <a:gd name="T26" fmla="*/ 0 w 490"/>
                          <a:gd name="T27" fmla="*/ 425450 h 278"/>
                          <a:gd name="T28" fmla="*/ 6350 w 490"/>
                          <a:gd name="T29" fmla="*/ 403225 h 278"/>
                          <a:gd name="T30" fmla="*/ 22225 w 490"/>
                          <a:gd name="T31" fmla="*/ 384175 h 278"/>
                          <a:gd name="T32" fmla="*/ 117475 w 490"/>
                          <a:gd name="T33" fmla="*/ 333375 h 278"/>
                          <a:gd name="T34" fmla="*/ 174625 w 490"/>
                          <a:gd name="T35" fmla="*/ 317500 h 278"/>
                          <a:gd name="T36" fmla="*/ 180975 w 490"/>
                          <a:gd name="T37" fmla="*/ 314325 h 278"/>
                          <a:gd name="T38" fmla="*/ 73025 w 490"/>
                          <a:gd name="T39" fmla="*/ 288925 h 278"/>
                          <a:gd name="T40" fmla="*/ 31750 w 490"/>
                          <a:gd name="T41" fmla="*/ 273050 h 278"/>
                          <a:gd name="T42" fmla="*/ 28575 w 490"/>
                          <a:gd name="T43" fmla="*/ 257175 h 278"/>
                          <a:gd name="T44" fmla="*/ 38100 w 490"/>
                          <a:gd name="T45" fmla="*/ 244475 h 278"/>
                          <a:gd name="T46" fmla="*/ 41275 w 490"/>
                          <a:gd name="T47" fmla="*/ 241300 h 278"/>
                          <a:gd name="T48" fmla="*/ 66675 w 490"/>
                          <a:gd name="T49" fmla="*/ 228600 h 278"/>
                          <a:gd name="T50" fmla="*/ 111125 w 490"/>
                          <a:gd name="T51" fmla="*/ 231775 h 278"/>
                          <a:gd name="T52" fmla="*/ 266700 w 490"/>
                          <a:gd name="T53" fmla="*/ 244475 h 278"/>
                          <a:gd name="T54" fmla="*/ 377825 w 490"/>
                          <a:gd name="T55" fmla="*/ 222250 h 278"/>
                          <a:gd name="T56" fmla="*/ 447675 w 490"/>
                          <a:gd name="T57" fmla="*/ 206375 h 278"/>
                          <a:gd name="T58" fmla="*/ 450850 w 490"/>
                          <a:gd name="T59" fmla="*/ 200025 h 278"/>
                          <a:gd name="T60" fmla="*/ 441325 w 490"/>
                          <a:gd name="T61" fmla="*/ 165100 h 278"/>
                          <a:gd name="T62" fmla="*/ 431800 w 490"/>
                          <a:gd name="T63" fmla="*/ 152400 h 278"/>
                          <a:gd name="T64" fmla="*/ 412750 w 490"/>
                          <a:gd name="T65" fmla="*/ 146050 h 278"/>
                          <a:gd name="T66" fmla="*/ 374650 w 490"/>
                          <a:gd name="T67" fmla="*/ 104775 h 278"/>
                          <a:gd name="T68" fmla="*/ 349250 w 490"/>
                          <a:gd name="T69" fmla="*/ 63500 h 278"/>
                          <a:gd name="T70" fmla="*/ 346075 w 490"/>
                          <a:gd name="T71" fmla="*/ 41275 h 278"/>
                          <a:gd name="T72" fmla="*/ 352425 w 490"/>
                          <a:gd name="T73" fmla="*/ 12700 h 278"/>
                          <a:gd name="T74" fmla="*/ 365125 w 490"/>
                          <a:gd name="T75" fmla="*/ 6350 h 278"/>
                          <a:gd name="T76" fmla="*/ 384175 w 490"/>
                          <a:gd name="T77" fmla="*/ 0 h 278"/>
                          <a:gd name="T78" fmla="*/ 403225 w 490"/>
                          <a:gd name="T79" fmla="*/ 9525 h 278"/>
                          <a:gd name="T80" fmla="*/ 415925 w 490"/>
                          <a:gd name="T81" fmla="*/ 25400 h 278"/>
                          <a:gd name="T82" fmla="*/ 457200 w 490"/>
                          <a:gd name="T83" fmla="*/ 73025 h 278"/>
                          <a:gd name="T84" fmla="*/ 479425 w 490"/>
                          <a:gd name="T85" fmla="*/ 95250 h 278"/>
                          <a:gd name="T86" fmla="*/ 514350 w 490"/>
                          <a:gd name="T87" fmla="*/ 127000 h 278"/>
                          <a:gd name="T88" fmla="*/ 555625 w 490"/>
                          <a:gd name="T89" fmla="*/ 146050 h 278"/>
                          <a:gd name="T90" fmla="*/ 631825 w 490"/>
                          <a:gd name="T91" fmla="*/ 177800 h 278"/>
                          <a:gd name="T92" fmla="*/ 676275 w 490"/>
                          <a:gd name="T93" fmla="*/ 190500 h 278"/>
                          <a:gd name="T94" fmla="*/ 711200 w 490"/>
                          <a:gd name="T95" fmla="*/ 203200 h 278"/>
                          <a:gd name="T96" fmla="*/ 739775 w 490"/>
                          <a:gd name="T97" fmla="*/ 228600 h 278"/>
                          <a:gd name="T98" fmla="*/ 755650 w 490"/>
                          <a:gd name="T99" fmla="*/ 257175 h 278"/>
                          <a:gd name="T100" fmla="*/ 762000 w 490"/>
                          <a:gd name="T101" fmla="*/ 279400 h 278"/>
                          <a:gd name="T102" fmla="*/ 762000 w 490"/>
                          <a:gd name="T103" fmla="*/ 304800 h 278"/>
                          <a:gd name="T104" fmla="*/ 762000 w 490"/>
                          <a:gd name="T105" fmla="*/ 304800 h 278"/>
                          <a:gd name="T106" fmla="*/ 777875 w 490"/>
                          <a:gd name="T107" fmla="*/ 304800 h 278"/>
                          <a:gd name="T108" fmla="*/ 647700 w 490"/>
                          <a:gd name="T109" fmla="*/ 355600 h 278"/>
                          <a:gd name="T110" fmla="*/ 434975 w 490"/>
                          <a:gd name="T111" fmla="*/ 358775 h 278"/>
                          <a:gd name="T112" fmla="*/ 374650 w 490"/>
                          <a:gd name="T113" fmla="*/ 358775 h 278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60000 65536"/>
                          <a:gd name="T148" fmla="*/ 0 60000 65536"/>
                          <a:gd name="T149" fmla="*/ 0 60000 65536"/>
                          <a:gd name="T150" fmla="*/ 0 60000 65536"/>
                          <a:gd name="T151" fmla="*/ 0 60000 65536"/>
                          <a:gd name="T152" fmla="*/ 0 60000 65536"/>
                          <a:gd name="T153" fmla="*/ 0 60000 65536"/>
                          <a:gd name="T154" fmla="*/ 0 60000 65536"/>
                          <a:gd name="T155" fmla="*/ 0 60000 65536"/>
                          <a:gd name="T156" fmla="*/ 0 60000 65536"/>
                          <a:gd name="T157" fmla="*/ 0 60000 65536"/>
                          <a:gd name="T158" fmla="*/ 0 60000 65536"/>
                          <a:gd name="T159" fmla="*/ 0 60000 65536"/>
                          <a:gd name="T160" fmla="*/ 0 60000 65536"/>
                          <a:gd name="T161" fmla="*/ 0 60000 65536"/>
                          <a:gd name="T162" fmla="*/ 0 60000 65536"/>
                          <a:gd name="T163" fmla="*/ 0 60000 65536"/>
                          <a:gd name="T164" fmla="*/ 0 60000 65536"/>
                          <a:gd name="T165" fmla="*/ 0 60000 65536"/>
                          <a:gd name="T166" fmla="*/ 0 60000 65536"/>
                          <a:gd name="T167" fmla="*/ 0 60000 65536"/>
                          <a:gd name="T168" fmla="*/ 0 60000 65536"/>
                          <a:gd name="T169" fmla="*/ 0 60000 65536"/>
                          <a:gd name="T170" fmla="*/ 0 60000 65536"/>
                          <a:gd name="T171" fmla="*/ 0 w 490"/>
                          <a:gd name="T172" fmla="*/ 0 h 278"/>
                          <a:gd name="T173" fmla="*/ 490 w 490"/>
                          <a:gd name="T174" fmla="*/ 278 h 278"/>
                        </a:gdLst>
                        <a:ahLst/>
                        <a:cxnLst>
                          <a:cxn ang="T114">
                            <a:pos x="T0" y="T1"/>
                          </a:cxn>
                          <a:cxn ang="T115">
                            <a:pos x="T2" y="T3"/>
                          </a:cxn>
                          <a:cxn ang="T116">
                            <a:pos x="T4" y="T5"/>
                          </a:cxn>
                          <a:cxn ang="T117">
                            <a:pos x="T6" y="T7"/>
                          </a:cxn>
                          <a:cxn ang="T118">
                            <a:pos x="T8" y="T9"/>
                          </a:cxn>
                          <a:cxn ang="T119">
                            <a:pos x="T10" y="T11"/>
                          </a:cxn>
                          <a:cxn ang="T120">
                            <a:pos x="T12" y="T13"/>
                          </a:cxn>
                          <a:cxn ang="T121">
                            <a:pos x="T14" y="T15"/>
                          </a:cxn>
                          <a:cxn ang="T122">
                            <a:pos x="T16" y="T17"/>
                          </a:cxn>
                          <a:cxn ang="T123">
                            <a:pos x="T18" y="T19"/>
                          </a:cxn>
                          <a:cxn ang="T124">
                            <a:pos x="T20" y="T21"/>
                          </a:cxn>
                          <a:cxn ang="T125">
                            <a:pos x="T22" y="T23"/>
                          </a:cxn>
                          <a:cxn ang="T126">
                            <a:pos x="T24" y="T25"/>
                          </a:cxn>
                          <a:cxn ang="T127">
                            <a:pos x="T26" y="T27"/>
                          </a:cxn>
                          <a:cxn ang="T128">
                            <a:pos x="T28" y="T29"/>
                          </a:cxn>
                          <a:cxn ang="T129">
                            <a:pos x="T30" y="T31"/>
                          </a:cxn>
                          <a:cxn ang="T130">
                            <a:pos x="T32" y="T33"/>
                          </a:cxn>
                          <a:cxn ang="T131">
                            <a:pos x="T34" y="T35"/>
                          </a:cxn>
                          <a:cxn ang="T132">
                            <a:pos x="T36" y="T37"/>
                          </a:cxn>
                          <a:cxn ang="T133">
                            <a:pos x="T38" y="T39"/>
                          </a:cxn>
                          <a:cxn ang="T134">
                            <a:pos x="T40" y="T41"/>
                          </a:cxn>
                          <a:cxn ang="T135">
                            <a:pos x="T42" y="T43"/>
                          </a:cxn>
                          <a:cxn ang="T136">
                            <a:pos x="T44" y="T45"/>
                          </a:cxn>
                          <a:cxn ang="T137">
                            <a:pos x="T46" y="T47"/>
                          </a:cxn>
                          <a:cxn ang="T138">
                            <a:pos x="T48" y="T49"/>
                          </a:cxn>
                          <a:cxn ang="T139">
                            <a:pos x="T50" y="T51"/>
                          </a:cxn>
                          <a:cxn ang="T140">
                            <a:pos x="T52" y="T53"/>
                          </a:cxn>
                          <a:cxn ang="T141">
                            <a:pos x="T54" y="T55"/>
                          </a:cxn>
                          <a:cxn ang="T142">
                            <a:pos x="T56" y="T57"/>
                          </a:cxn>
                          <a:cxn ang="T143">
                            <a:pos x="T58" y="T59"/>
                          </a:cxn>
                          <a:cxn ang="T144">
                            <a:pos x="T60" y="T61"/>
                          </a:cxn>
                          <a:cxn ang="T145">
                            <a:pos x="T62" y="T63"/>
                          </a:cxn>
                          <a:cxn ang="T146">
                            <a:pos x="T64" y="T65"/>
                          </a:cxn>
                          <a:cxn ang="T147">
                            <a:pos x="T66" y="T67"/>
                          </a:cxn>
                          <a:cxn ang="T148">
                            <a:pos x="T68" y="T69"/>
                          </a:cxn>
                          <a:cxn ang="T149">
                            <a:pos x="T70" y="T71"/>
                          </a:cxn>
                          <a:cxn ang="T150">
                            <a:pos x="T72" y="T73"/>
                          </a:cxn>
                          <a:cxn ang="T151">
                            <a:pos x="T74" y="T75"/>
                          </a:cxn>
                          <a:cxn ang="T152">
                            <a:pos x="T76" y="T77"/>
                          </a:cxn>
                          <a:cxn ang="T153">
                            <a:pos x="T78" y="T79"/>
                          </a:cxn>
                          <a:cxn ang="T154">
                            <a:pos x="T80" y="T81"/>
                          </a:cxn>
                          <a:cxn ang="T155">
                            <a:pos x="T82" y="T83"/>
                          </a:cxn>
                          <a:cxn ang="T156">
                            <a:pos x="T84" y="T85"/>
                          </a:cxn>
                          <a:cxn ang="T157">
                            <a:pos x="T86" y="T87"/>
                          </a:cxn>
                          <a:cxn ang="T158">
                            <a:pos x="T88" y="T89"/>
                          </a:cxn>
                          <a:cxn ang="T159">
                            <a:pos x="T90" y="T91"/>
                          </a:cxn>
                          <a:cxn ang="T160">
                            <a:pos x="T92" y="T93"/>
                          </a:cxn>
                          <a:cxn ang="T161">
                            <a:pos x="T94" y="T95"/>
                          </a:cxn>
                          <a:cxn ang="T162">
                            <a:pos x="T96" y="T97"/>
                          </a:cxn>
                          <a:cxn ang="T163">
                            <a:pos x="T98" y="T99"/>
                          </a:cxn>
                          <a:cxn ang="T164">
                            <a:pos x="T100" y="T101"/>
                          </a:cxn>
                          <a:cxn ang="T165">
                            <a:pos x="T102" y="T103"/>
                          </a:cxn>
                          <a:cxn ang="T166">
                            <a:pos x="T104" y="T105"/>
                          </a:cxn>
                          <a:cxn ang="T167">
                            <a:pos x="T106" y="T107"/>
                          </a:cxn>
                          <a:cxn ang="T168">
                            <a:pos x="T108" y="T109"/>
                          </a:cxn>
                          <a:cxn ang="T169">
                            <a:pos x="T110" y="T111"/>
                          </a:cxn>
                          <a:cxn ang="T170">
                            <a:pos x="T112" y="T113"/>
                          </a:cxn>
                        </a:cxnLst>
                        <a:rect l="T171" t="T172" r="T173" b="T174"/>
                        <a:pathLst>
                          <a:path w="490" h="278">
                            <a:moveTo>
                              <a:pt x="236" y="226"/>
                            </a:moveTo>
                            <a:lnTo>
                              <a:pt x="236" y="226"/>
                            </a:lnTo>
                            <a:lnTo>
                              <a:pt x="210" y="228"/>
                            </a:lnTo>
                            <a:lnTo>
                              <a:pt x="180" y="234"/>
                            </a:lnTo>
                            <a:lnTo>
                              <a:pt x="150" y="242"/>
                            </a:lnTo>
                            <a:lnTo>
                              <a:pt x="120" y="248"/>
                            </a:lnTo>
                            <a:lnTo>
                              <a:pt x="98" y="252"/>
                            </a:lnTo>
                            <a:lnTo>
                              <a:pt x="80" y="258"/>
                            </a:lnTo>
                            <a:lnTo>
                              <a:pt x="62" y="262"/>
                            </a:lnTo>
                            <a:lnTo>
                              <a:pt x="40" y="268"/>
                            </a:lnTo>
                            <a:lnTo>
                              <a:pt x="26" y="272"/>
                            </a:lnTo>
                            <a:lnTo>
                              <a:pt x="24" y="272"/>
                            </a:lnTo>
                            <a:lnTo>
                              <a:pt x="20" y="272"/>
                            </a:lnTo>
                            <a:lnTo>
                              <a:pt x="16" y="276"/>
                            </a:lnTo>
                            <a:lnTo>
                              <a:pt x="10" y="278"/>
                            </a:lnTo>
                            <a:lnTo>
                              <a:pt x="6" y="276"/>
                            </a:lnTo>
                            <a:lnTo>
                              <a:pt x="4" y="276"/>
                            </a:lnTo>
                            <a:lnTo>
                              <a:pt x="2" y="274"/>
                            </a:lnTo>
                            <a:lnTo>
                              <a:pt x="2" y="272"/>
                            </a:lnTo>
                            <a:lnTo>
                              <a:pt x="0" y="270"/>
                            </a:lnTo>
                            <a:lnTo>
                              <a:pt x="0" y="268"/>
                            </a:lnTo>
                            <a:lnTo>
                              <a:pt x="2" y="266"/>
                            </a:lnTo>
                            <a:lnTo>
                              <a:pt x="4" y="254"/>
                            </a:lnTo>
                            <a:lnTo>
                              <a:pt x="8" y="248"/>
                            </a:lnTo>
                            <a:lnTo>
                              <a:pt x="14" y="242"/>
                            </a:lnTo>
                            <a:lnTo>
                              <a:pt x="22" y="236"/>
                            </a:lnTo>
                            <a:lnTo>
                              <a:pt x="30" y="232"/>
                            </a:lnTo>
                            <a:lnTo>
                              <a:pt x="74" y="210"/>
                            </a:lnTo>
                            <a:lnTo>
                              <a:pt x="94" y="202"/>
                            </a:lnTo>
                            <a:lnTo>
                              <a:pt x="110" y="200"/>
                            </a:lnTo>
                            <a:lnTo>
                              <a:pt x="114" y="200"/>
                            </a:lnTo>
                            <a:lnTo>
                              <a:pt x="114" y="198"/>
                            </a:lnTo>
                            <a:lnTo>
                              <a:pt x="102" y="194"/>
                            </a:lnTo>
                            <a:lnTo>
                              <a:pt x="46" y="182"/>
                            </a:lnTo>
                            <a:lnTo>
                              <a:pt x="28" y="176"/>
                            </a:lnTo>
                            <a:lnTo>
                              <a:pt x="24" y="174"/>
                            </a:lnTo>
                            <a:lnTo>
                              <a:pt x="20" y="172"/>
                            </a:lnTo>
                            <a:lnTo>
                              <a:pt x="18" y="162"/>
                            </a:lnTo>
                            <a:lnTo>
                              <a:pt x="20" y="158"/>
                            </a:lnTo>
                            <a:lnTo>
                              <a:pt x="24" y="154"/>
                            </a:lnTo>
                            <a:lnTo>
                              <a:pt x="26" y="152"/>
                            </a:lnTo>
                            <a:lnTo>
                              <a:pt x="34" y="148"/>
                            </a:lnTo>
                            <a:lnTo>
                              <a:pt x="42" y="144"/>
                            </a:lnTo>
                            <a:lnTo>
                              <a:pt x="52" y="144"/>
                            </a:lnTo>
                            <a:lnTo>
                              <a:pt x="70" y="146"/>
                            </a:lnTo>
                            <a:lnTo>
                              <a:pt x="144" y="152"/>
                            </a:lnTo>
                            <a:lnTo>
                              <a:pt x="168" y="154"/>
                            </a:lnTo>
                            <a:lnTo>
                              <a:pt x="192" y="150"/>
                            </a:lnTo>
                            <a:lnTo>
                              <a:pt x="238" y="140"/>
                            </a:lnTo>
                            <a:lnTo>
                              <a:pt x="272" y="134"/>
                            </a:lnTo>
                            <a:lnTo>
                              <a:pt x="282" y="130"/>
                            </a:lnTo>
                            <a:lnTo>
                              <a:pt x="284" y="128"/>
                            </a:lnTo>
                            <a:lnTo>
                              <a:pt x="284" y="126"/>
                            </a:lnTo>
                            <a:lnTo>
                              <a:pt x="282" y="112"/>
                            </a:lnTo>
                            <a:lnTo>
                              <a:pt x="278" y="104"/>
                            </a:lnTo>
                            <a:lnTo>
                              <a:pt x="276" y="100"/>
                            </a:lnTo>
                            <a:lnTo>
                              <a:pt x="272" y="96"/>
                            </a:lnTo>
                            <a:lnTo>
                              <a:pt x="260" y="92"/>
                            </a:lnTo>
                            <a:lnTo>
                              <a:pt x="252" y="84"/>
                            </a:lnTo>
                            <a:lnTo>
                              <a:pt x="240" y="70"/>
                            </a:lnTo>
                            <a:lnTo>
                              <a:pt x="236" y="66"/>
                            </a:lnTo>
                            <a:lnTo>
                              <a:pt x="224" y="50"/>
                            </a:lnTo>
                            <a:lnTo>
                              <a:pt x="220" y="40"/>
                            </a:lnTo>
                            <a:lnTo>
                              <a:pt x="218" y="26"/>
                            </a:lnTo>
                            <a:lnTo>
                              <a:pt x="218" y="14"/>
                            </a:lnTo>
                            <a:lnTo>
                              <a:pt x="222" y="8"/>
                            </a:lnTo>
                            <a:lnTo>
                              <a:pt x="230" y="4"/>
                            </a:lnTo>
                            <a:lnTo>
                              <a:pt x="236" y="0"/>
                            </a:lnTo>
                            <a:lnTo>
                              <a:pt x="242" y="0"/>
                            </a:lnTo>
                            <a:lnTo>
                              <a:pt x="248" y="2"/>
                            </a:lnTo>
                            <a:lnTo>
                              <a:pt x="254" y="6"/>
                            </a:lnTo>
                            <a:lnTo>
                              <a:pt x="262" y="16"/>
                            </a:lnTo>
                            <a:lnTo>
                              <a:pt x="272" y="30"/>
                            </a:lnTo>
                            <a:lnTo>
                              <a:pt x="288" y="46"/>
                            </a:lnTo>
                            <a:lnTo>
                              <a:pt x="302" y="60"/>
                            </a:lnTo>
                            <a:lnTo>
                              <a:pt x="314" y="72"/>
                            </a:lnTo>
                            <a:lnTo>
                              <a:pt x="324" y="80"/>
                            </a:lnTo>
                            <a:lnTo>
                              <a:pt x="350" y="92"/>
                            </a:lnTo>
                            <a:lnTo>
                              <a:pt x="382" y="104"/>
                            </a:lnTo>
                            <a:lnTo>
                              <a:pt x="398" y="112"/>
                            </a:lnTo>
                            <a:lnTo>
                              <a:pt x="410" y="116"/>
                            </a:lnTo>
                            <a:lnTo>
                              <a:pt x="426" y="120"/>
                            </a:lnTo>
                            <a:lnTo>
                              <a:pt x="436" y="122"/>
                            </a:lnTo>
                            <a:lnTo>
                              <a:pt x="448" y="128"/>
                            </a:lnTo>
                            <a:lnTo>
                              <a:pt x="456" y="134"/>
                            </a:lnTo>
                            <a:lnTo>
                              <a:pt x="464" y="142"/>
                            </a:lnTo>
                            <a:lnTo>
                              <a:pt x="466" y="144"/>
                            </a:lnTo>
                            <a:lnTo>
                              <a:pt x="472" y="152"/>
                            </a:lnTo>
                            <a:lnTo>
                              <a:pt x="476" y="162"/>
                            </a:lnTo>
                            <a:lnTo>
                              <a:pt x="480" y="170"/>
                            </a:lnTo>
                            <a:lnTo>
                              <a:pt x="480" y="176"/>
                            </a:lnTo>
                            <a:lnTo>
                              <a:pt x="480" y="186"/>
                            </a:lnTo>
                            <a:lnTo>
                              <a:pt x="480" y="192"/>
                            </a:lnTo>
                            <a:lnTo>
                              <a:pt x="478" y="192"/>
                            </a:lnTo>
                            <a:lnTo>
                              <a:pt x="480" y="192"/>
                            </a:lnTo>
                            <a:lnTo>
                              <a:pt x="488" y="192"/>
                            </a:lnTo>
                            <a:lnTo>
                              <a:pt x="490" y="192"/>
                            </a:lnTo>
                            <a:lnTo>
                              <a:pt x="488" y="192"/>
                            </a:lnTo>
                            <a:lnTo>
                              <a:pt x="474" y="198"/>
                            </a:lnTo>
                            <a:lnTo>
                              <a:pt x="408" y="224"/>
                            </a:lnTo>
                            <a:lnTo>
                              <a:pt x="360" y="224"/>
                            </a:lnTo>
                            <a:lnTo>
                              <a:pt x="274" y="226"/>
                            </a:lnTo>
                            <a:lnTo>
                              <a:pt x="236" y="226"/>
                            </a:lnTo>
                            <a:close/>
                          </a:path>
                        </a:pathLst>
                      </a:custGeom>
                      <a:solidFill>
                        <a:srgbClr val="8F8F8F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da-DK" kern="0">
                          <a:solidFill>
                            <a:sysClr val="windowText" lastClr="000000"/>
                          </a:solidFill>
                          <a:latin typeface="+mn-lt"/>
                        </a:endParaRPr>
                      </a:p>
                    </p:txBody>
                  </p:sp>
                  <p:grpSp>
                    <p:nvGrpSpPr>
                      <p:cNvPr id="79" name="Gruppe 83">
                        <a:extLst>
                          <a:ext uri="{FF2B5EF4-FFF2-40B4-BE49-F238E27FC236}">
                            <a16:creationId xmlns:a16="http://schemas.microsoft.com/office/drawing/2014/main" id="{7C363DB7-9B72-00BD-0D2A-B4CF438817FA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4021908" y="-3313023"/>
                        <a:ext cx="1805695" cy="2582413"/>
                        <a:chOff x="14021908" y="-3313023"/>
                        <a:chExt cx="1805695" cy="2582413"/>
                      </a:xfrm>
                    </p:grpSpPr>
                    <p:sp>
                      <p:nvSpPr>
                        <p:cNvPr id="80" name="Rectangle 65">
                          <a:extLst>
                            <a:ext uri="{FF2B5EF4-FFF2-40B4-BE49-F238E27FC236}">
                              <a16:creationId xmlns:a16="http://schemas.microsoft.com/office/drawing/2014/main" id="{BE4959A7-69E5-0FFE-9992-78556E0AA1A0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444572" y="-3222087"/>
                          <a:ext cx="0" cy="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da-DK" kern="0">
                            <a:solidFill>
                              <a:sysClr val="windowText" lastClr="000000"/>
                            </a:solidFill>
                            <a:latin typeface="+mn-lt"/>
                          </a:endParaRPr>
                        </a:p>
                      </p:txBody>
                    </p:sp>
                    <p:sp>
                      <p:nvSpPr>
                        <p:cNvPr id="81" name="Freeform 66">
                          <a:extLst>
                            <a:ext uri="{FF2B5EF4-FFF2-40B4-BE49-F238E27FC236}">
                              <a16:creationId xmlns:a16="http://schemas.microsoft.com/office/drawing/2014/main" id="{02C405EF-2D56-2D1D-20C2-9D1AF90882D6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933872" y="-3258459"/>
                          <a:ext cx="127681" cy="109116"/>
                        </a:xfrm>
                        <a:custGeom>
                          <a:avLst/>
                          <a:gdLst>
                            <a:gd name="T0" fmla="*/ 107950 w 84"/>
                            <a:gd name="T1" fmla="*/ 15875 h 70"/>
                            <a:gd name="T2" fmla="*/ 85725 w 84"/>
                            <a:gd name="T3" fmla="*/ 28575 h 70"/>
                            <a:gd name="T4" fmla="*/ 25400 w 84"/>
                            <a:gd name="T5" fmla="*/ 38100 h 70"/>
                            <a:gd name="T6" fmla="*/ 12700 w 84"/>
                            <a:gd name="T7" fmla="*/ 50800 h 70"/>
                            <a:gd name="T8" fmla="*/ 3175 w 84"/>
                            <a:gd name="T9" fmla="*/ 73025 h 70"/>
                            <a:gd name="T10" fmla="*/ 3175 w 84"/>
                            <a:gd name="T11" fmla="*/ 107950 h 70"/>
                            <a:gd name="T12" fmla="*/ 0 w 84"/>
                            <a:gd name="T13" fmla="*/ 111125 h 70"/>
                            <a:gd name="T14" fmla="*/ 120650 w 84"/>
                            <a:gd name="T15" fmla="*/ 92075 h 70"/>
                            <a:gd name="T16" fmla="*/ 123825 w 84"/>
                            <a:gd name="T17" fmla="*/ 88900 h 70"/>
                            <a:gd name="T18" fmla="*/ 133350 w 84"/>
                            <a:gd name="T19" fmla="*/ 53975 h 70"/>
                            <a:gd name="T20" fmla="*/ 133350 w 84"/>
                            <a:gd name="T21" fmla="*/ 0 h 70"/>
                            <a:gd name="T22" fmla="*/ 133350 w 84"/>
                            <a:gd name="T23" fmla="*/ 6350 h 70"/>
                            <a:gd name="T24" fmla="*/ 107950 w 84"/>
                            <a:gd name="T25" fmla="*/ 15875 h 70"/>
                            <a:gd name="T26" fmla="*/ 0 60000 65536"/>
                            <a:gd name="T27" fmla="*/ 0 60000 65536"/>
                            <a:gd name="T28" fmla="*/ 0 60000 65536"/>
                            <a:gd name="T29" fmla="*/ 0 60000 65536"/>
                            <a:gd name="T30" fmla="*/ 0 60000 65536"/>
                            <a:gd name="T31" fmla="*/ 0 60000 65536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w 84"/>
                            <a:gd name="T40" fmla="*/ 0 h 70"/>
                            <a:gd name="T41" fmla="*/ 84 w 84"/>
                            <a:gd name="T42" fmla="*/ 70 h 70"/>
                          </a:gdLst>
                          <a:ahLst/>
                          <a:cxnLst>
                            <a:cxn ang="T26">
                              <a:pos x="T0" y="T1"/>
                            </a:cxn>
                            <a:cxn ang="T27">
                              <a:pos x="T2" y="T3"/>
                            </a:cxn>
                            <a:cxn ang="T28">
                              <a:pos x="T4" y="T5"/>
                            </a:cxn>
                            <a:cxn ang="T29">
                              <a:pos x="T6" y="T7"/>
                            </a:cxn>
                            <a:cxn ang="T30">
                              <a:pos x="T8" y="T9"/>
                            </a:cxn>
                            <a:cxn ang="T31">
                              <a:pos x="T10" y="T11"/>
                            </a:cxn>
                            <a:cxn ang="T32">
                              <a:pos x="T12" y="T13"/>
                            </a:cxn>
                            <a:cxn ang="T33">
                              <a:pos x="T14" y="T15"/>
                            </a:cxn>
                            <a:cxn ang="T34">
                              <a:pos x="T16" y="T17"/>
                            </a:cxn>
                            <a:cxn ang="T35">
                              <a:pos x="T18" y="T19"/>
                            </a:cxn>
                            <a:cxn ang="T36">
                              <a:pos x="T20" y="T21"/>
                            </a:cxn>
                            <a:cxn ang="T37">
                              <a:pos x="T22" y="T23"/>
                            </a:cxn>
                            <a:cxn ang="T38">
                              <a:pos x="T24" y="T25"/>
                            </a:cxn>
                          </a:cxnLst>
                          <a:rect l="T39" t="T40" r="T41" b="T42"/>
                          <a:pathLst>
                            <a:path w="84" h="70">
                              <a:moveTo>
                                <a:pt x="68" y="10"/>
                              </a:moveTo>
                              <a:lnTo>
                                <a:pt x="54" y="18"/>
                              </a:lnTo>
                              <a:lnTo>
                                <a:pt x="16" y="24"/>
                              </a:lnTo>
                              <a:lnTo>
                                <a:pt x="8" y="32"/>
                              </a:lnTo>
                              <a:lnTo>
                                <a:pt x="2" y="46"/>
                              </a:lnTo>
                              <a:lnTo>
                                <a:pt x="2" y="68"/>
                              </a:lnTo>
                              <a:lnTo>
                                <a:pt x="0" y="70"/>
                              </a:lnTo>
                              <a:lnTo>
                                <a:pt x="76" y="58"/>
                              </a:lnTo>
                              <a:lnTo>
                                <a:pt x="78" y="56"/>
                              </a:lnTo>
                              <a:lnTo>
                                <a:pt x="84" y="34"/>
                              </a:lnTo>
                              <a:lnTo>
                                <a:pt x="84" y="0"/>
                              </a:lnTo>
                              <a:lnTo>
                                <a:pt x="84" y="4"/>
                              </a:lnTo>
                              <a:lnTo>
                                <a:pt x="68" y="1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FFFFFF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da-DK" kern="0">
                            <a:solidFill>
                              <a:sysClr val="windowText" lastClr="000000"/>
                            </a:solidFill>
                            <a:latin typeface="+mn-lt"/>
                          </a:endParaRPr>
                        </a:p>
                      </p:txBody>
                    </p:sp>
                    <p:sp>
                      <p:nvSpPr>
                        <p:cNvPr id="82" name="Freeform 67">
                          <a:extLst>
                            <a:ext uri="{FF2B5EF4-FFF2-40B4-BE49-F238E27FC236}">
                              <a16:creationId xmlns:a16="http://schemas.microsoft.com/office/drawing/2014/main" id="{DE0329EF-C365-CDA0-F67C-FD821D5F9158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751479" y="-3222087"/>
                          <a:ext cx="711338" cy="1072968"/>
                        </a:xfrm>
                        <a:custGeom>
                          <a:avLst/>
                          <a:gdLst>
                            <a:gd name="T0" fmla="*/ 692150 w 436"/>
                            <a:gd name="T1" fmla="*/ 25400 h 670"/>
                            <a:gd name="T2" fmla="*/ 692150 w 436"/>
                            <a:gd name="T3" fmla="*/ 0 h 670"/>
                            <a:gd name="T4" fmla="*/ 688975 w 436"/>
                            <a:gd name="T5" fmla="*/ 0 h 670"/>
                            <a:gd name="T6" fmla="*/ 688975 w 436"/>
                            <a:gd name="T7" fmla="*/ 0 h 670"/>
                            <a:gd name="T8" fmla="*/ 688975 w 436"/>
                            <a:gd name="T9" fmla="*/ 6350 h 670"/>
                            <a:gd name="T10" fmla="*/ 650875 w 436"/>
                            <a:gd name="T11" fmla="*/ 41275 h 670"/>
                            <a:gd name="T12" fmla="*/ 603250 w 436"/>
                            <a:gd name="T13" fmla="*/ 85725 h 670"/>
                            <a:gd name="T14" fmla="*/ 568325 w 436"/>
                            <a:gd name="T15" fmla="*/ 120650 h 670"/>
                            <a:gd name="T16" fmla="*/ 508000 w 436"/>
                            <a:gd name="T17" fmla="*/ 155575 h 670"/>
                            <a:gd name="T18" fmla="*/ 390525 w 436"/>
                            <a:gd name="T19" fmla="*/ 212725 h 670"/>
                            <a:gd name="T20" fmla="*/ 330200 w 436"/>
                            <a:gd name="T21" fmla="*/ 247650 h 670"/>
                            <a:gd name="T22" fmla="*/ 295275 w 436"/>
                            <a:gd name="T23" fmla="*/ 269875 h 670"/>
                            <a:gd name="T24" fmla="*/ 269875 w 436"/>
                            <a:gd name="T25" fmla="*/ 304800 h 670"/>
                            <a:gd name="T26" fmla="*/ 269875 w 436"/>
                            <a:gd name="T27" fmla="*/ 339725 h 670"/>
                            <a:gd name="T28" fmla="*/ 295275 w 436"/>
                            <a:gd name="T29" fmla="*/ 361950 h 670"/>
                            <a:gd name="T30" fmla="*/ 269875 w 436"/>
                            <a:gd name="T31" fmla="*/ 371475 h 670"/>
                            <a:gd name="T32" fmla="*/ 244475 w 436"/>
                            <a:gd name="T33" fmla="*/ 304800 h 670"/>
                            <a:gd name="T34" fmla="*/ 234950 w 436"/>
                            <a:gd name="T35" fmla="*/ 247650 h 670"/>
                            <a:gd name="T36" fmla="*/ 209550 w 436"/>
                            <a:gd name="T37" fmla="*/ 212725 h 670"/>
                            <a:gd name="T38" fmla="*/ 196850 w 436"/>
                            <a:gd name="T39" fmla="*/ 190500 h 670"/>
                            <a:gd name="T40" fmla="*/ 196850 w 436"/>
                            <a:gd name="T41" fmla="*/ 155575 h 670"/>
                            <a:gd name="T42" fmla="*/ 196850 w 436"/>
                            <a:gd name="T43" fmla="*/ 120650 h 670"/>
                            <a:gd name="T44" fmla="*/ 244475 w 436"/>
                            <a:gd name="T45" fmla="*/ 111125 h 670"/>
                            <a:gd name="T46" fmla="*/ 282575 w 436"/>
                            <a:gd name="T47" fmla="*/ 85725 h 670"/>
                            <a:gd name="T48" fmla="*/ 292100 w 436"/>
                            <a:gd name="T49" fmla="*/ 53975 h 670"/>
                            <a:gd name="T50" fmla="*/ 171450 w 436"/>
                            <a:gd name="T51" fmla="*/ 73025 h 670"/>
                            <a:gd name="T52" fmla="*/ 149225 w 436"/>
                            <a:gd name="T53" fmla="*/ 104775 h 670"/>
                            <a:gd name="T54" fmla="*/ 130175 w 436"/>
                            <a:gd name="T55" fmla="*/ 127000 h 670"/>
                            <a:gd name="T56" fmla="*/ 130175 w 436"/>
                            <a:gd name="T57" fmla="*/ 127000 h 670"/>
                            <a:gd name="T58" fmla="*/ 104775 w 436"/>
                            <a:gd name="T59" fmla="*/ 196850 h 670"/>
                            <a:gd name="T60" fmla="*/ 82550 w 436"/>
                            <a:gd name="T61" fmla="*/ 336550 h 670"/>
                            <a:gd name="T62" fmla="*/ 34925 w 436"/>
                            <a:gd name="T63" fmla="*/ 625475 h 670"/>
                            <a:gd name="T64" fmla="*/ 12700 w 436"/>
                            <a:gd name="T65" fmla="*/ 914400 h 670"/>
                            <a:gd name="T66" fmla="*/ 0 w 436"/>
                            <a:gd name="T67" fmla="*/ 1019175 h 670"/>
                            <a:gd name="T68" fmla="*/ 12700 w 436"/>
                            <a:gd name="T69" fmla="*/ 1063625 h 670"/>
                            <a:gd name="T70" fmla="*/ 82550 w 436"/>
                            <a:gd name="T71" fmla="*/ 936625 h 670"/>
                            <a:gd name="T72" fmla="*/ 260350 w 436"/>
                            <a:gd name="T73" fmla="*/ 625475 h 670"/>
                            <a:gd name="T74" fmla="*/ 365125 w 436"/>
                            <a:gd name="T75" fmla="*/ 450850 h 670"/>
                            <a:gd name="T76" fmla="*/ 482600 w 436"/>
                            <a:gd name="T77" fmla="*/ 288925 h 670"/>
                            <a:gd name="T78" fmla="*/ 577850 w 436"/>
                            <a:gd name="T79" fmla="*/ 161925 h 670"/>
                            <a:gd name="T80" fmla="*/ 625475 w 436"/>
                            <a:gd name="T81" fmla="*/ 114300 h 670"/>
                            <a:gd name="T82" fmla="*/ 660400 w 436"/>
                            <a:gd name="T83" fmla="*/ 82550 h 670"/>
                            <a:gd name="T84" fmla="*/ 692150 w 436"/>
                            <a:gd name="T85" fmla="*/ 66675 h 670"/>
                            <a:gd name="T86" fmla="*/ 692150 w 436"/>
                            <a:gd name="T87" fmla="*/ 60325 h 670"/>
                            <a:gd name="T88" fmla="*/ 692150 w 436"/>
                            <a:gd name="T89" fmla="*/ 25400 h 670"/>
                            <a:gd name="T90" fmla="*/ 0 60000 65536"/>
                            <a:gd name="T91" fmla="*/ 0 60000 65536"/>
                            <a:gd name="T92" fmla="*/ 0 60000 65536"/>
                            <a:gd name="T93" fmla="*/ 0 60000 65536"/>
                            <a:gd name="T94" fmla="*/ 0 60000 65536"/>
                            <a:gd name="T95" fmla="*/ 0 60000 65536"/>
                            <a:gd name="T96" fmla="*/ 0 60000 65536"/>
                            <a:gd name="T97" fmla="*/ 0 60000 65536"/>
                            <a:gd name="T98" fmla="*/ 0 60000 65536"/>
                            <a:gd name="T99" fmla="*/ 0 60000 65536"/>
                            <a:gd name="T100" fmla="*/ 0 60000 65536"/>
                            <a:gd name="T101" fmla="*/ 0 60000 65536"/>
                            <a:gd name="T102" fmla="*/ 0 60000 65536"/>
                            <a:gd name="T103" fmla="*/ 0 60000 65536"/>
                            <a:gd name="T104" fmla="*/ 0 60000 65536"/>
                            <a:gd name="T105" fmla="*/ 0 60000 65536"/>
                            <a:gd name="T106" fmla="*/ 0 60000 65536"/>
                            <a:gd name="T107" fmla="*/ 0 60000 65536"/>
                            <a:gd name="T108" fmla="*/ 0 60000 65536"/>
                            <a:gd name="T109" fmla="*/ 0 60000 65536"/>
                            <a:gd name="T110" fmla="*/ 0 60000 65536"/>
                            <a:gd name="T111" fmla="*/ 0 60000 65536"/>
                            <a:gd name="T112" fmla="*/ 0 60000 65536"/>
                            <a:gd name="T113" fmla="*/ 0 60000 65536"/>
                            <a:gd name="T114" fmla="*/ 0 60000 65536"/>
                            <a:gd name="T115" fmla="*/ 0 60000 65536"/>
                            <a:gd name="T116" fmla="*/ 0 60000 65536"/>
                            <a:gd name="T117" fmla="*/ 0 60000 65536"/>
                            <a:gd name="T118" fmla="*/ 0 60000 65536"/>
                            <a:gd name="T119" fmla="*/ 0 60000 65536"/>
                            <a:gd name="T120" fmla="*/ 0 60000 65536"/>
                            <a:gd name="T121" fmla="*/ 0 60000 65536"/>
                            <a:gd name="T122" fmla="*/ 0 60000 65536"/>
                            <a:gd name="T123" fmla="*/ 0 60000 65536"/>
                            <a:gd name="T124" fmla="*/ 0 60000 65536"/>
                            <a:gd name="T125" fmla="*/ 0 60000 65536"/>
                            <a:gd name="T126" fmla="*/ 0 60000 65536"/>
                            <a:gd name="T127" fmla="*/ 0 60000 65536"/>
                            <a:gd name="T128" fmla="*/ 0 60000 65536"/>
                            <a:gd name="T129" fmla="*/ 0 60000 65536"/>
                            <a:gd name="T130" fmla="*/ 0 60000 65536"/>
                            <a:gd name="T131" fmla="*/ 0 60000 65536"/>
                            <a:gd name="T132" fmla="*/ 0 60000 65536"/>
                            <a:gd name="T133" fmla="*/ 0 60000 65536"/>
                            <a:gd name="T134" fmla="*/ 0 60000 65536"/>
                            <a:gd name="T135" fmla="*/ 0 w 436"/>
                            <a:gd name="T136" fmla="*/ 0 h 670"/>
                            <a:gd name="T137" fmla="*/ 436 w 436"/>
                            <a:gd name="T138" fmla="*/ 670 h 670"/>
                          </a:gdLst>
                          <a:ahLst/>
                          <a:cxnLst>
                            <a:cxn ang="T90">
                              <a:pos x="T0" y="T1"/>
                            </a:cxn>
                            <a:cxn ang="T91">
                              <a:pos x="T2" y="T3"/>
                            </a:cxn>
                            <a:cxn ang="T92">
                              <a:pos x="T4" y="T5"/>
                            </a:cxn>
                            <a:cxn ang="T93">
                              <a:pos x="T6" y="T7"/>
                            </a:cxn>
                            <a:cxn ang="T94">
                              <a:pos x="T8" y="T9"/>
                            </a:cxn>
                            <a:cxn ang="T95">
                              <a:pos x="T10" y="T11"/>
                            </a:cxn>
                            <a:cxn ang="T96">
                              <a:pos x="T12" y="T13"/>
                            </a:cxn>
                            <a:cxn ang="T97">
                              <a:pos x="T14" y="T15"/>
                            </a:cxn>
                            <a:cxn ang="T98">
                              <a:pos x="T16" y="T17"/>
                            </a:cxn>
                            <a:cxn ang="T99">
                              <a:pos x="T18" y="T19"/>
                            </a:cxn>
                            <a:cxn ang="T100">
                              <a:pos x="T20" y="T21"/>
                            </a:cxn>
                            <a:cxn ang="T101">
                              <a:pos x="T22" y="T23"/>
                            </a:cxn>
                            <a:cxn ang="T102">
                              <a:pos x="T24" y="T25"/>
                            </a:cxn>
                            <a:cxn ang="T103">
                              <a:pos x="T26" y="T27"/>
                            </a:cxn>
                            <a:cxn ang="T104">
                              <a:pos x="T28" y="T29"/>
                            </a:cxn>
                            <a:cxn ang="T105">
                              <a:pos x="T30" y="T31"/>
                            </a:cxn>
                            <a:cxn ang="T106">
                              <a:pos x="T32" y="T33"/>
                            </a:cxn>
                            <a:cxn ang="T107">
                              <a:pos x="T34" y="T35"/>
                            </a:cxn>
                            <a:cxn ang="T108">
                              <a:pos x="T36" y="T37"/>
                            </a:cxn>
                            <a:cxn ang="T109">
                              <a:pos x="T38" y="T39"/>
                            </a:cxn>
                            <a:cxn ang="T110">
                              <a:pos x="T40" y="T41"/>
                            </a:cxn>
                            <a:cxn ang="T111">
                              <a:pos x="T42" y="T43"/>
                            </a:cxn>
                            <a:cxn ang="T112">
                              <a:pos x="T44" y="T45"/>
                            </a:cxn>
                            <a:cxn ang="T113">
                              <a:pos x="T46" y="T47"/>
                            </a:cxn>
                            <a:cxn ang="T114">
                              <a:pos x="T48" y="T49"/>
                            </a:cxn>
                            <a:cxn ang="T115">
                              <a:pos x="T50" y="T51"/>
                            </a:cxn>
                            <a:cxn ang="T116">
                              <a:pos x="T52" y="T53"/>
                            </a:cxn>
                            <a:cxn ang="T117">
                              <a:pos x="T54" y="T55"/>
                            </a:cxn>
                            <a:cxn ang="T118">
                              <a:pos x="T56" y="T57"/>
                            </a:cxn>
                            <a:cxn ang="T119">
                              <a:pos x="T58" y="T59"/>
                            </a:cxn>
                            <a:cxn ang="T120">
                              <a:pos x="T60" y="T61"/>
                            </a:cxn>
                            <a:cxn ang="T121">
                              <a:pos x="T62" y="T63"/>
                            </a:cxn>
                            <a:cxn ang="T122">
                              <a:pos x="T64" y="T65"/>
                            </a:cxn>
                            <a:cxn ang="T123">
                              <a:pos x="T66" y="T67"/>
                            </a:cxn>
                            <a:cxn ang="T124">
                              <a:pos x="T68" y="T69"/>
                            </a:cxn>
                            <a:cxn ang="T125">
                              <a:pos x="T70" y="T71"/>
                            </a:cxn>
                            <a:cxn ang="T126">
                              <a:pos x="T72" y="T73"/>
                            </a:cxn>
                            <a:cxn ang="T127">
                              <a:pos x="T74" y="T75"/>
                            </a:cxn>
                            <a:cxn ang="T128">
                              <a:pos x="T76" y="T77"/>
                            </a:cxn>
                            <a:cxn ang="T129">
                              <a:pos x="T78" y="T79"/>
                            </a:cxn>
                            <a:cxn ang="T130">
                              <a:pos x="T80" y="T81"/>
                            </a:cxn>
                            <a:cxn ang="T131">
                              <a:pos x="T82" y="T83"/>
                            </a:cxn>
                            <a:cxn ang="T132">
                              <a:pos x="T84" y="T85"/>
                            </a:cxn>
                            <a:cxn ang="T133">
                              <a:pos x="T86" y="T87"/>
                            </a:cxn>
                            <a:cxn ang="T134">
                              <a:pos x="T88" y="T89"/>
                            </a:cxn>
                          </a:cxnLst>
                          <a:rect l="T135" t="T136" r="T137" b="T138"/>
                          <a:pathLst>
                            <a:path w="436" h="670">
                              <a:moveTo>
                                <a:pt x="436" y="16"/>
                              </a:moveTo>
                              <a:lnTo>
                                <a:pt x="436" y="0"/>
                              </a:lnTo>
                              <a:lnTo>
                                <a:pt x="434" y="0"/>
                              </a:lnTo>
                              <a:lnTo>
                                <a:pt x="434" y="4"/>
                              </a:lnTo>
                              <a:lnTo>
                                <a:pt x="410" y="26"/>
                              </a:lnTo>
                              <a:lnTo>
                                <a:pt x="380" y="54"/>
                              </a:lnTo>
                              <a:lnTo>
                                <a:pt x="358" y="76"/>
                              </a:lnTo>
                              <a:lnTo>
                                <a:pt x="320" y="98"/>
                              </a:lnTo>
                              <a:lnTo>
                                <a:pt x="246" y="134"/>
                              </a:lnTo>
                              <a:lnTo>
                                <a:pt x="208" y="156"/>
                              </a:lnTo>
                              <a:lnTo>
                                <a:pt x="186" y="170"/>
                              </a:lnTo>
                              <a:lnTo>
                                <a:pt x="170" y="192"/>
                              </a:lnTo>
                              <a:lnTo>
                                <a:pt x="170" y="214"/>
                              </a:lnTo>
                              <a:lnTo>
                                <a:pt x="186" y="228"/>
                              </a:lnTo>
                              <a:lnTo>
                                <a:pt x="170" y="234"/>
                              </a:lnTo>
                              <a:lnTo>
                                <a:pt x="154" y="192"/>
                              </a:lnTo>
                              <a:lnTo>
                                <a:pt x="148" y="156"/>
                              </a:lnTo>
                              <a:lnTo>
                                <a:pt x="132" y="134"/>
                              </a:lnTo>
                              <a:lnTo>
                                <a:pt x="124" y="120"/>
                              </a:lnTo>
                              <a:lnTo>
                                <a:pt x="124" y="98"/>
                              </a:lnTo>
                              <a:lnTo>
                                <a:pt x="124" y="76"/>
                              </a:lnTo>
                              <a:lnTo>
                                <a:pt x="154" y="70"/>
                              </a:lnTo>
                              <a:lnTo>
                                <a:pt x="178" y="54"/>
                              </a:lnTo>
                              <a:lnTo>
                                <a:pt x="184" y="34"/>
                              </a:lnTo>
                              <a:lnTo>
                                <a:pt x="108" y="46"/>
                              </a:lnTo>
                              <a:lnTo>
                                <a:pt x="94" y="66"/>
                              </a:lnTo>
                              <a:lnTo>
                                <a:pt x="82" y="80"/>
                              </a:lnTo>
                              <a:lnTo>
                                <a:pt x="66" y="124"/>
                              </a:lnTo>
                              <a:lnTo>
                                <a:pt x="52" y="212"/>
                              </a:lnTo>
                              <a:lnTo>
                                <a:pt x="22" y="394"/>
                              </a:lnTo>
                              <a:lnTo>
                                <a:pt x="8" y="576"/>
                              </a:lnTo>
                              <a:lnTo>
                                <a:pt x="0" y="642"/>
                              </a:lnTo>
                              <a:lnTo>
                                <a:pt x="8" y="670"/>
                              </a:lnTo>
                              <a:lnTo>
                                <a:pt x="52" y="590"/>
                              </a:lnTo>
                              <a:lnTo>
                                <a:pt x="164" y="394"/>
                              </a:lnTo>
                              <a:lnTo>
                                <a:pt x="230" y="284"/>
                              </a:lnTo>
                              <a:lnTo>
                                <a:pt x="304" y="182"/>
                              </a:lnTo>
                              <a:lnTo>
                                <a:pt x="364" y="102"/>
                              </a:lnTo>
                              <a:lnTo>
                                <a:pt x="394" y="72"/>
                              </a:lnTo>
                              <a:lnTo>
                                <a:pt x="416" y="52"/>
                              </a:lnTo>
                              <a:lnTo>
                                <a:pt x="436" y="42"/>
                              </a:lnTo>
                              <a:lnTo>
                                <a:pt x="436" y="38"/>
                              </a:lnTo>
                              <a:lnTo>
                                <a:pt x="436" y="16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FFFFFF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da-DK" kern="0">
                            <a:solidFill>
                              <a:sysClr val="windowText" lastClr="000000"/>
                            </a:solidFill>
                            <a:latin typeface="+mn-lt"/>
                          </a:endParaRPr>
                        </a:p>
                      </p:txBody>
                    </p:sp>
                    <p:sp>
                      <p:nvSpPr>
                        <p:cNvPr id="83" name="Freeform 68">
                          <a:extLst>
                            <a:ext uri="{FF2B5EF4-FFF2-40B4-BE49-F238E27FC236}">
                              <a16:creationId xmlns:a16="http://schemas.microsoft.com/office/drawing/2014/main" id="{42771464-A253-009B-F7B8-45A3675A0D39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5444572" y="-3222087"/>
                          <a:ext cx="18245" cy="0"/>
                        </a:xfrm>
                        <a:custGeom>
                          <a:avLst/>
                          <a:gdLst>
                            <a:gd name="T0" fmla="*/ 3175 w 2"/>
                            <a:gd name="T1" fmla="*/ 3175 h 2"/>
                            <a:gd name="T2" fmla="*/ 0 w 2"/>
                            <a:gd name="T3" fmla="*/ 0 h 2"/>
                            <a:gd name="T4" fmla="*/ 0 w 2"/>
                            <a:gd name="T5" fmla="*/ 3175 h 2"/>
                            <a:gd name="T6" fmla="*/ 3175 w 2"/>
                            <a:gd name="T7" fmla="*/ 3175 h 2"/>
                            <a:gd name="T8" fmla="*/ 0 60000 65536"/>
                            <a:gd name="T9" fmla="*/ 0 60000 65536"/>
                            <a:gd name="T10" fmla="*/ 0 60000 65536"/>
                            <a:gd name="T11" fmla="*/ 0 60000 65536"/>
                            <a:gd name="T12" fmla="*/ 0 w 2"/>
                            <a:gd name="T13" fmla="*/ 0 h 2"/>
                            <a:gd name="T14" fmla="*/ 2 w 2"/>
                            <a:gd name="T15" fmla="*/ 2 h 2"/>
                          </a:gdLst>
                          <a:ahLst/>
                          <a:cxnLst>
                            <a:cxn ang="T8">
                              <a:pos x="T0" y="T1"/>
                            </a:cxn>
                            <a:cxn ang="T9">
                              <a:pos x="T2" y="T3"/>
                            </a:cxn>
                            <a:cxn ang="T10">
                              <a:pos x="T4" y="T5"/>
                            </a:cxn>
                            <a:cxn ang="T11">
                              <a:pos x="T6" y="T7"/>
                            </a:cxn>
                          </a:cxnLst>
                          <a:rect l="T12" t="T13" r="T14" b="T15"/>
                          <a:pathLst>
                            <a:path w="2" h="2">
                              <a:moveTo>
                                <a:pt x="2" y="2"/>
                              </a:moveTo>
                              <a:lnTo>
                                <a:pt x="0" y="0"/>
                              </a:lnTo>
                              <a:lnTo>
                                <a:pt x="0" y="2"/>
                              </a:lnTo>
                              <a:lnTo>
                                <a:pt x="2" y="2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01010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da-DK" kern="0">
                            <a:solidFill>
                              <a:sysClr val="windowText" lastClr="000000"/>
                            </a:solidFill>
                            <a:latin typeface="+mn-lt"/>
                          </a:endParaRPr>
                        </a:p>
                      </p:txBody>
                    </p:sp>
                    <p:sp>
                      <p:nvSpPr>
                        <p:cNvPr id="84" name="Freeform 69">
                          <a:extLst>
                            <a:ext uri="{FF2B5EF4-FFF2-40B4-BE49-F238E27FC236}">
                              <a16:creationId xmlns:a16="http://schemas.microsoft.com/office/drawing/2014/main" id="{069B80AE-AFFB-157C-4979-FA11928F1B9A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897394" y="-3149343"/>
                          <a:ext cx="36479" cy="54552"/>
                        </a:xfrm>
                        <a:custGeom>
                          <a:avLst/>
                          <a:gdLst>
                            <a:gd name="T0" fmla="*/ 41275 w 26"/>
                            <a:gd name="T1" fmla="*/ 0 h 34"/>
                            <a:gd name="T2" fmla="*/ 9525 w 26"/>
                            <a:gd name="T3" fmla="*/ 6350 h 34"/>
                            <a:gd name="T4" fmla="*/ 0 w 26"/>
                            <a:gd name="T5" fmla="*/ 53975 h 34"/>
                            <a:gd name="T6" fmla="*/ 19050 w 26"/>
                            <a:gd name="T7" fmla="*/ 31750 h 34"/>
                            <a:gd name="T8" fmla="*/ 41275 w 26"/>
                            <a:gd name="T9" fmla="*/ 0 h 3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26"/>
                            <a:gd name="T16" fmla="*/ 0 h 34"/>
                            <a:gd name="T17" fmla="*/ 26 w 26"/>
                            <a:gd name="T18" fmla="*/ 34 h 3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26" h="34">
                              <a:moveTo>
                                <a:pt x="26" y="0"/>
                              </a:moveTo>
                              <a:lnTo>
                                <a:pt x="6" y="4"/>
                              </a:lnTo>
                              <a:lnTo>
                                <a:pt x="0" y="34"/>
                              </a:lnTo>
                              <a:lnTo>
                                <a:pt x="12" y="20"/>
                              </a:lnTo>
                              <a:lnTo>
                                <a:pt x="26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01010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da-DK" kern="0">
                            <a:solidFill>
                              <a:sysClr val="windowText" lastClr="000000"/>
                            </a:solidFill>
                            <a:latin typeface="+mn-lt"/>
                          </a:endParaRPr>
                        </a:p>
                      </p:txBody>
                    </p:sp>
                    <p:sp>
                      <p:nvSpPr>
                        <p:cNvPr id="85" name="Freeform 70">
                          <a:extLst>
                            <a:ext uri="{FF2B5EF4-FFF2-40B4-BE49-F238E27FC236}">
                              <a16:creationId xmlns:a16="http://schemas.microsoft.com/office/drawing/2014/main" id="{C174306C-4494-2BEC-2FAF-8C2924818232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5444572" y="-3222087"/>
                          <a:ext cx="18245" cy="72744"/>
                        </a:xfrm>
                        <a:custGeom>
                          <a:avLst/>
                          <a:gdLst>
                            <a:gd name="T0" fmla="*/ 6350 w 12"/>
                            <a:gd name="T1" fmla="*/ 0 h 42"/>
                            <a:gd name="T2" fmla="*/ 3175 w 12"/>
                            <a:gd name="T3" fmla="*/ 0 h 42"/>
                            <a:gd name="T4" fmla="*/ 0 w 12"/>
                            <a:gd name="T5" fmla="*/ 0 h 42"/>
                            <a:gd name="T6" fmla="*/ 3175 w 12"/>
                            <a:gd name="T7" fmla="*/ 0 h 42"/>
                            <a:gd name="T8" fmla="*/ 3175 w 12"/>
                            <a:gd name="T9" fmla="*/ 25400 h 42"/>
                            <a:gd name="T10" fmla="*/ 3175 w 12"/>
                            <a:gd name="T11" fmla="*/ 60325 h 42"/>
                            <a:gd name="T12" fmla="*/ 3175 w 12"/>
                            <a:gd name="T13" fmla="*/ 66675 h 42"/>
                            <a:gd name="T14" fmla="*/ 19050 w 12"/>
                            <a:gd name="T15" fmla="*/ 57150 h 42"/>
                            <a:gd name="T16" fmla="*/ 6350 w 12"/>
                            <a:gd name="T17" fmla="*/ 0 h 42"/>
                            <a:gd name="T18" fmla="*/ 0 60000 65536"/>
                            <a:gd name="T19" fmla="*/ 0 60000 65536"/>
                            <a:gd name="T20" fmla="*/ 0 60000 65536"/>
                            <a:gd name="T21" fmla="*/ 0 60000 65536"/>
                            <a:gd name="T22" fmla="*/ 0 60000 65536"/>
                            <a:gd name="T23" fmla="*/ 0 60000 65536"/>
                            <a:gd name="T24" fmla="*/ 0 60000 65536"/>
                            <a:gd name="T25" fmla="*/ 0 60000 65536"/>
                            <a:gd name="T26" fmla="*/ 0 60000 65536"/>
                            <a:gd name="T27" fmla="*/ 0 w 12"/>
                            <a:gd name="T28" fmla="*/ 0 h 42"/>
                            <a:gd name="T29" fmla="*/ 12 w 12"/>
                            <a:gd name="T30" fmla="*/ 42 h 42"/>
                          </a:gdLst>
                          <a:ahLst/>
                          <a:cxnLst>
                            <a:cxn ang="T18">
                              <a:pos x="T0" y="T1"/>
                            </a:cxn>
                            <a:cxn ang="T19">
                              <a:pos x="T2" y="T3"/>
                            </a:cxn>
                            <a:cxn ang="T20">
                              <a:pos x="T4" y="T5"/>
                            </a:cxn>
                            <a:cxn ang="T21">
                              <a:pos x="T6" y="T7"/>
                            </a:cxn>
                            <a:cxn ang="T22">
                              <a:pos x="T8" y="T9"/>
                            </a:cxn>
                            <a:cxn ang="T23">
                              <a:pos x="T10" y="T11"/>
                            </a:cxn>
                            <a:cxn ang="T24">
                              <a:pos x="T12" y="T13"/>
                            </a:cxn>
                            <a:cxn ang="T25">
                              <a:pos x="T14" y="T15"/>
                            </a:cxn>
                            <a:cxn ang="T26">
                              <a:pos x="T16" y="T17"/>
                            </a:cxn>
                          </a:cxnLst>
                          <a:rect l="T27" t="T28" r="T29" b="T30"/>
                          <a:pathLst>
                            <a:path w="12" h="42">
                              <a:moveTo>
                                <a:pt x="4" y="0"/>
                              </a:moveTo>
                              <a:lnTo>
                                <a:pt x="2" y="0"/>
                              </a:lnTo>
                              <a:lnTo>
                                <a:pt x="0" y="0"/>
                              </a:lnTo>
                              <a:lnTo>
                                <a:pt x="2" y="0"/>
                              </a:lnTo>
                              <a:lnTo>
                                <a:pt x="2" y="16"/>
                              </a:lnTo>
                              <a:lnTo>
                                <a:pt x="2" y="38"/>
                              </a:lnTo>
                              <a:lnTo>
                                <a:pt x="2" y="42"/>
                              </a:lnTo>
                              <a:lnTo>
                                <a:pt x="12" y="36"/>
                              </a:lnTo>
                              <a:lnTo>
                                <a:pt x="4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01010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da-DK" kern="0">
                            <a:solidFill>
                              <a:sysClr val="windowText" lastClr="000000"/>
                            </a:solidFill>
                            <a:latin typeface="+mn-lt"/>
                          </a:endParaRPr>
                        </a:p>
                      </p:txBody>
                    </p:sp>
                    <p:sp>
                      <p:nvSpPr>
                        <p:cNvPr id="86" name="Freeform 71">
                          <a:extLst>
                            <a:ext uri="{FF2B5EF4-FFF2-40B4-BE49-F238E27FC236}">
                              <a16:creationId xmlns:a16="http://schemas.microsoft.com/office/drawing/2014/main" id="{12940F23-F298-85F1-6304-33DDC8CE4E31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5025074" y="-3294831"/>
                          <a:ext cx="36479" cy="36372"/>
                        </a:xfrm>
                        <a:custGeom>
                          <a:avLst/>
                          <a:gdLst>
                            <a:gd name="T0" fmla="*/ 38100 w 24"/>
                            <a:gd name="T1" fmla="*/ 31750 h 20"/>
                            <a:gd name="T2" fmla="*/ 38100 w 24"/>
                            <a:gd name="T3" fmla="*/ 28575 h 20"/>
                            <a:gd name="T4" fmla="*/ 28575 w 24"/>
                            <a:gd name="T5" fmla="*/ 0 h 20"/>
                            <a:gd name="T6" fmla="*/ 6350 w 24"/>
                            <a:gd name="T7" fmla="*/ 0 h 20"/>
                            <a:gd name="T8" fmla="*/ 0 w 24"/>
                            <a:gd name="T9" fmla="*/ 6350 h 20"/>
                            <a:gd name="T10" fmla="*/ 38100 w 24"/>
                            <a:gd name="T11" fmla="*/ 31750 h 20"/>
                            <a:gd name="T12" fmla="*/ 0 60000 65536"/>
                            <a:gd name="T13" fmla="*/ 0 60000 65536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w 24"/>
                            <a:gd name="T19" fmla="*/ 0 h 20"/>
                            <a:gd name="T20" fmla="*/ 24 w 24"/>
                            <a:gd name="T21" fmla="*/ 20 h 20"/>
                          </a:gdLst>
                          <a:ahLst/>
                          <a:cxnLst>
                            <a:cxn ang="T12">
                              <a:pos x="T0" y="T1"/>
                            </a:cxn>
                            <a:cxn ang="T13">
                              <a:pos x="T2" y="T3"/>
                            </a:cxn>
                            <a:cxn ang="T14">
                              <a:pos x="T4" y="T5"/>
                            </a:cxn>
                            <a:cxn ang="T15">
                              <a:pos x="T6" y="T7"/>
                            </a:cxn>
                            <a:cxn ang="T16">
                              <a:pos x="T8" y="T9"/>
                            </a:cxn>
                            <a:cxn ang="T17">
                              <a:pos x="T10" y="T11"/>
                            </a:cxn>
                          </a:cxnLst>
                          <a:rect l="T18" t="T19" r="T20" b="T21"/>
                          <a:pathLst>
                            <a:path w="24" h="20">
                              <a:moveTo>
                                <a:pt x="24" y="20"/>
                              </a:moveTo>
                              <a:lnTo>
                                <a:pt x="24" y="18"/>
                              </a:lnTo>
                              <a:lnTo>
                                <a:pt x="18" y="0"/>
                              </a:lnTo>
                              <a:lnTo>
                                <a:pt x="4" y="0"/>
                              </a:lnTo>
                              <a:lnTo>
                                <a:pt x="0" y="4"/>
                              </a:lnTo>
                              <a:lnTo>
                                <a:pt x="24" y="2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01010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da-DK" kern="0">
                            <a:solidFill>
                              <a:sysClr val="windowText" lastClr="000000"/>
                            </a:solidFill>
                            <a:latin typeface="+mn-lt"/>
                          </a:endParaRPr>
                        </a:p>
                      </p:txBody>
                    </p:sp>
                    <p:sp>
                      <p:nvSpPr>
                        <p:cNvPr id="88" name="Freeform 73">
                          <a:extLst>
                            <a:ext uri="{FF2B5EF4-FFF2-40B4-BE49-F238E27FC236}">
                              <a16:creationId xmlns:a16="http://schemas.microsoft.com/office/drawing/2014/main" id="{749B1968-D831-CA00-0D4E-E11E2BE2D3A9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7896" y="-1839951"/>
                          <a:ext cx="18234" cy="36372"/>
                        </a:xfrm>
                        <a:custGeom>
                          <a:avLst/>
                          <a:gdLst>
                            <a:gd name="T0" fmla="*/ 0 w 8"/>
                            <a:gd name="T1" fmla="*/ 9525 h 28"/>
                            <a:gd name="T2" fmla="*/ 0 w 8"/>
                            <a:gd name="T3" fmla="*/ 44450 h 28"/>
                            <a:gd name="T4" fmla="*/ 12700 w 8"/>
                            <a:gd name="T5" fmla="*/ 44450 h 28"/>
                            <a:gd name="T6" fmla="*/ 12700 w 8"/>
                            <a:gd name="T7" fmla="*/ 0 h 28"/>
                            <a:gd name="T8" fmla="*/ 0 w 8"/>
                            <a:gd name="T9" fmla="*/ 9525 h 28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8"/>
                            <a:gd name="T16" fmla="*/ 0 h 28"/>
                            <a:gd name="T17" fmla="*/ 8 w 8"/>
                            <a:gd name="T18" fmla="*/ 28 h 28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8" h="28">
                              <a:moveTo>
                                <a:pt x="0" y="6"/>
                              </a:moveTo>
                              <a:lnTo>
                                <a:pt x="0" y="28"/>
                              </a:lnTo>
                              <a:lnTo>
                                <a:pt x="8" y="28"/>
                              </a:lnTo>
                              <a:lnTo>
                                <a:pt x="8" y="0"/>
                              </a:lnTo>
                              <a:lnTo>
                                <a:pt x="0" y="6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ACACAC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da-DK" kern="0">
                            <a:solidFill>
                              <a:sysClr val="windowText" lastClr="000000"/>
                            </a:solidFill>
                            <a:latin typeface="+mn-lt"/>
                          </a:endParaRPr>
                        </a:p>
                      </p:txBody>
                    </p:sp>
                    <p:sp>
                      <p:nvSpPr>
                        <p:cNvPr id="89" name="Freeform 74">
                          <a:extLst>
                            <a:ext uri="{FF2B5EF4-FFF2-40B4-BE49-F238E27FC236}">
                              <a16:creationId xmlns:a16="http://schemas.microsoft.com/office/drawing/2014/main" id="{EB12D5E6-894A-F305-07D2-4159EC2081DF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96129" y="-1858142"/>
                          <a:ext cx="54724" cy="127308"/>
                        </a:xfrm>
                        <a:custGeom>
                          <a:avLst/>
                          <a:gdLst>
                            <a:gd name="T0" fmla="*/ 22225 w 30"/>
                            <a:gd name="T1" fmla="*/ 114300 h 80"/>
                            <a:gd name="T2" fmla="*/ 47625 w 30"/>
                            <a:gd name="T3" fmla="*/ 127000 h 80"/>
                            <a:gd name="T4" fmla="*/ 34925 w 30"/>
                            <a:gd name="T5" fmla="*/ 0 h 80"/>
                            <a:gd name="T6" fmla="*/ 12700 w 30"/>
                            <a:gd name="T7" fmla="*/ 0 h 80"/>
                            <a:gd name="T8" fmla="*/ 0 w 30"/>
                            <a:gd name="T9" fmla="*/ 12700 h 80"/>
                            <a:gd name="T10" fmla="*/ 0 w 30"/>
                            <a:gd name="T11" fmla="*/ 57150 h 80"/>
                            <a:gd name="T12" fmla="*/ 22225 w 30"/>
                            <a:gd name="T13" fmla="*/ 79375 h 80"/>
                            <a:gd name="T14" fmla="*/ 22225 w 30"/>
                            <a:gd name="T15" fmla="*/ 114300 h 80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  <a:gd name="T21" fmla="*/ 0 60000 65536"/>
                            <a:gd name="T22" fmla="*/ 0 60000 65536"/>
                            <a:gd name="T23" fmla="*/ 0 60000 65536"/>
                            <a:gd name="T24" fmla="*/ 0 w 30"/>
                            <a:gd name="T25" fmla="*/ 0 h 80"/>
                            <a:gd name="T26" fmla="*/ 30 w 30"/>
                            <a:gd name="T27" fmla="*/ 80 h 80"/>
                          </a:gdLst>
                          <a:ahLst/>
                          <a:cxnLst>
                            <a:cxn ang="T16">
                              <a:pos x="T0" y="T1"/>
                            </a:cxn>
                            <a:cxn ang="T17">
                              <a:pos x="T2" y="T3"/>
                            </a:cxn>
                            <a:cxn ang="T18">
                              <a:pos x="T4" y="T5"/>
                            </a:cxn>
                            <a:cxn ang="T19">
                              <a:pos x="T6" y="T7"/>
                            </a:cxn>
                            <a:cxn ang="T20">
                              <a:pos x="T8" y="T9"/>
                            </a:cxn>
                            <a:cxn ang="T21">
                              <a:pos x="T10" y="T11"/>
                            </a:cxn>
                            <a:cxn ang="T22">
                              <a:pos x="T12" y="T13"/>
                            </a:cxn>
                            <a:cxn ang="T23">
                              <a:pos x="T14" y="T15"/>
                            </a:cxn>
                          </a:cxnLst>
                          <a:rect l="T24" t="T25" r="T26" b="T27"/>
                          <a:pathLst>
                            <a:path w="30" h="80">
                              <a:moveTo>
                                <a:pt x="14" y="72"/>
                              </a:moveTo>
                              <a:lnTo>
                                <a:pt x="30" y="80"/>
                              </a:lnTo>
                              <a:lnTo>
                                <a:pt x="22" y="0"/>
                              </a:lnTo>
                              <a:lnTo>
                                <a:pt x="8" y="0"/>
                              </a:lnTo>
                              <a:lnTo>
                                <a:pt x="0" y="8"/>
                              </a:lnTo>
                              <a:lnTo>
                                <a:pt x="0" y="36"/>
                              </a:lnTo>
                              <a:lnTo>
                                <a:pt x="14" y="50"/>
                              </a:lnTo>
                              <a:lnTo>
                                <a:pt x="14" y="72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01010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da-DK" kern="0">
                            <a:solidFill>
                              <a:sysClr val="windowText" lastClr="000000"/>
                            </a:solidFill>
                            <a:latin typeface="+mn-lt"/>
                          </a:endParaRPr>
                        </a:p>
                      </p:txBody>
                    </p:sp>
                    <p:sp>
                      <p:nvSpPr>
                        <p:cNvPr id="90" name="Freeform 75">
                          <a:extLst>
                            <a:ext uri="{FF2B5EF4-FFF2-40B4-BE49-F238E27FC236}">
                              <a16:creationId xmlns:a16="http://schemas.microsoft.com/office/drawing/2014/main" id="{3975E044-AD87-6762-88A7-AC4EFBC95811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5645210" y="-1057958"/>
                          <a:ext cx="36479" cy="90936"/>
                        </a:xfrm>
                        <a:custGeom>
                          <a:avLst/>
                          <a:gdLst>
                            <a:gd name="T0" fmla="*/ 19050 w 18"/>
                            <a:gd name="T1" fmla="*/ 63500 h 64"/>
                            <a:gd name="T2" fmla="*/ 6350 w 18"/>
                            <a:gd name="T3" fmla="*/ 6350 h 64"/>
                            <a:gd name="T4" fmla="*/ 0 w 18"/>
                            <a:gd name="T5" fmla="*/ 0 h 64"/>
                            <a:gd name="T6" fmla="*/ 0 w 18"/>
                            <a:gd name="T7" fmla="*/ 38100 h 64"/>
                            <a:gd name="T8" fmla="*/ 22225 w 18"/>
                            <a:gd name="T9" fmla="*/ 101600 h 64"/>
                            <a:gd name="T10" fmla="*/ 28575 w 18"/>
                            <a:gd name="T11" fmla="*/ 101600 h 64"/>
                            <a:gd name="T12" fmla="*/ 19050 w 18"/>
                            <a:gd name="T13" fmla="*/ 63500 h 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  <a:gd name="T21" fmla="*/ 0 w 18"/>
                            <a:gd name="T22" fmla="*/ 0 h 64"/>
                            <a:gd name="T23" fmla="*/ 18 w 18"/>
                            <a:gd name="T24" fmla="*/ 64 h 64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T21" t="T22" r="T23" b="T24"/>
                          <a:pathLst>
                            <a:path w="18" h="64">
                              <a:moveTo>
                                <a:pt x="12" y="40"/>
                              </a:moveTo>
                              <a:lnTo>
                                <a:pt x="4" y="4"/>
                              </a:lnTo>
                              <a:lnTo>
                                <a:pt x="0" y="0"/>
                              </a:lnTo>
                              <a:lnTo>
                                <a:pt x="0" y="24"/>
                              </a:lnTo>
                              <a:lnTo>
                                <a:pt x="14" y="64"/>
                              </a:lnTo>
                              <a:lnTo>
                                <a:pt x="18" y="64"/>
                              </a:lnTo>
                              <a:lnTo>
                                <a:pt x="12" y="4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01010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da-DK" kern="0">
                            <a:solidFill>
                              <a:sysClr val="windowText" lastClr="000000"/>
                            </a:solidFill>
                            <a:latin typeface="+mn-lt"/>
                          </a:endParaRPr>
                        </a:p>
                      </p:txBody>
                    </p:sp>
                    <p:sp>
                      <p:nvSpPr>
                        <p:cNvPr id="92" name="Freeform 77">
                          <a:extLst>
                            <a:ext uri="{FF2B5EF4-FFF2-40B4-BE49-F238E27FC236}">
                              <a16:creationId xmlns:a16="http://schemas.microsoft.com/office/drawing/2014/main" id="{B050020F-844B-D77C-2A29-F0B8C5CE9018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5043308" y="-3313023"/>
                          <a:ext cx="36479" cy="18192"/>
                        </a:xfrm>
                        <a:custGeom>
                          <a:avLst/>
                          <a:gdLst>
                            <a:gd name="T0" fmla="*/ 0 w 18"/>
                            <a:gd name="T1" fmla="*/ 6350 h 14"/>
                            <a:gd name="T2" fmla="*/ 6350 w 18"/>
                            <a:gd name="T3" fmla="*/ 6350 h 14"/>
                            <a:gd name="T4" fmla="*/ 28575 w 18"/>
                            <a:gd name="T5" fmla="*/ 22225 h 14"/>
                            <a:gd name="T6" fmla="*/ 6350 w 18"/>
                            <a:gd name="T7" fmla="*/ 0 h 14"/>
                            <a:gd name="T8" fmla="*/ 0 w 18"/>
                            <a:gd name="T9" fmla="*/ 6350 h 1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8"/>
                            <a:gd name="T16" fmla="*/ 0 h 14"/>
                            <a:gd name="T17" fmla="*/ 18 w 18"/>
                            <a:gd name="T18" fmla="*/ 14 h 1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8" h="14">
                              <a:moveTo>
                                <a:pt x="0" y="4"/>
                              </a:moveTo>
                              <a:lnTo>
                                <a:pt x="4" y="4"/>
                              </a:lnTo>
                              <a:lnTo>
                                <a:pt x="18" y="14"/>
                              </a:lnTo>
                              <a:lnTo>
                                <a:pt x="4" y="0"/>
                              </a:lnTo>
                              <a:lnTo>
                                <a:pt x="0" y="4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8F8F8F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da-DK" kern="0">
                            <a:solidFill>
                              <a:sysClr val="windowText" lastClr="000000"/>
                            </a:solidFill>
                            <a:latin typeface="+mn-lt"/>
                          </a:endParaRPr>
                        </a:p>
                      </p:txBody>
                    </p:sp>
                    <p:sp>
                      <p:nvSpPr>
                        <p:cNvPr id="93" name="Freeform 78">
                          <a:extLst>
                            <a:ext uri="{FF2B5EF4-FFF2-40B4-BE49-F238E27FC236}">
                              <a16:creationId xmlns:a16="http://schemas.microsoft.com/office/drawing/2014/main" id="{A19CAEB2-050A-9949-DA0C-2C29E14DB46D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5772879" y="-1712654"/>
                          <a:ext cx="0" cy="54564"/>
                        </a:xfrm>
                        <a:custGeom>
                          <a:avLst/>
                          <a:gdLst>
                            <a:gd name="T0" fmla="*/ 15875 w 10"/>
                            <a:gd name="T1" fmla="*/ 0 h 30"/>
                            <a:gd name="T2" fmla="*/ 0 w 10"/>
                            <a:gd name="T3" fmla="*/ 47625 h 30"/>
                            <a:gd name="T4" fmla="*/ 12700 w 10"/>
                            <a:gd name="T5" fmla="*/ 15875 h 30"/>
                            <a:gd name="T6" fmla="*/ 15875 w 10"/>
                            <a:gd name="T7" fmla="*/ 0 h 30"/>
                            <a:gd name="T8" fmla="*/ 0 60000 65536"/>
                            <a:gd name="T9" fmla="*/ 0 60000 65536"/>
                            <a:gd name="T10" fmla="*/ 0 60000 65536"/>
                            <a:gd name="T11" fmla="*/ 0 60000 65536"/>
                            <a:gd name="T12" fmla="*/ 0 w 10"/>
                            <a:gd name="T13" fmla="*/ 0 h 30"/>
                            <a:gd name="T14" fmla="*/ 10 w 10"/>
                            <a:gd name="T15" fmla="*/ 30 h 30"/>
                          </a:gdLst>
                          <a:ahLst/>
                          <a:cxnLst>
                            <a:cxn ang="T8">
                              <a:pos x="T0" y="T1"/>
                            </a:cxn>
                            <a:cxn ang="T9">
                              <a:pos x="T2" y="T3"/>
                            </a:cxn>
                            <a:cxn ang="T10">
                              <a:pos x="T4" y="T5"/>
                            </a:cxn>
                            <a:cxn ang="T11">
                              <a:pos x="T6" y="T7"/>
                            </a:cxn>
                          </a:cxnLst>
                          <a:rect l="T12" t="T13" r="T14" b="T15"/>
                          <a:pathLst>
                            <a:path w="10" h="30">
                              <a:moveTo>
                                <a:pt x="10" y="0"/>
                              </a:moveTo>
                              <a:lnTo>
                                <a:pt x="0" y="30"/>
                              </a:lnTo>
                              <a:lnTo>
                                <a:pt x="8" y="10"/>
                              </a:lnTo>
                              <a:lnTo>
                                <a:pt x="10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8F8F8F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da-DK" kern="0">
                            <a:solidFill>
                              <a:sysClr val="windowText" lastClr="000000"/>
                            </a:solidFill>
                            <a:latin typeface="+mn-lt"/>
                          </a:endParaRPr>
                        </a:p>
                      </p:txBody>
                    </p:sp>
                    <p:sp>
                      <p:nvSpPr>
                        <p:cNvPr id="94" name="Freeform 79">
                          <a:extLst>
                            <a:ext uri="{FF2B5EF4-FFF2-40B4-BE49-F238E27FC236}">
                              <a16:creationId xmlns:a16="http://schemas.microsoft.com/office/drawing/2014/main" id="{6CBC841C-11FC-C32F-5CA6-12A912C06614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5809358" y="-730610"/>
                          <a:ext cx="18245" cy="0"/>
                        </a:xfrm>
                        <a:custGeom>
                          <a:avLst/>
                          <a:gdLst>
                            <a:gd name="T0" fmla="*/ 0 w 8"/>
                            <a:gd name="T1" fmla="*/ 0 h 6"/>
                            <a:gd name="T2" fmla="*/ 12700 w 8"/>
                            <a:gd name="T3" fmla="*/ 9525 h 6"/>
                            <a:gd name="T4" fmla="*/ 3175 w 8"/>
                            <a:gd name="T5" fmla="*/ 0 h 6"/>
                            <a:gd name="T6" fmla="*/ 0 w 8"/>
                            <a:gd name="T7" fmla="*/ 0 h 6"/>
                            <a:gd name="T8" fmla="*/ 0 60000 65536"/>
                            <a:gd name="T9" fmla="*/ 0 60000 65536"/>
                            <a:gd name="T10" fmla="*/ 0 60000 65536"/>
                            <a:gd name="T11" fmla="*/ 0 60000 65536"/>
                            <a:gd name="T12" fmla="*/ 0 w 8"/>
                            <a:gd name="T13" fmla="*/ 0 h 6"/>
                            <a:gd name="T14" fmla="*/ 8 w 8"/>
                            <a:gd name="T15" fmla="*/ 6 h 6"/>
                          </a:gdLst>
                          <a:ahLst/>
                          <a:cxnLst>
                            <a:cxn ang="T8">
                              <a:pos x="T0" y="T1"/>
                            </a:cxn>
                            <a:cxn ang="T9">
                              <a:pos x="T2" y="T3"/>
                            </a:cxn>
                            <a:cxn ang="T10">
                              <a:pos x="T4" y="T5"/>
                            </a:cxn>
                            <a:cxn ang="T11">
                              <a:pos x="T6" y="T7"/>
                            </a:cxn>
                          </a:cxnLst>
                          <a:rect l="T12" t="T13" r="T14" b="T15"/>
                          <a:pathLst>
                            <a:path w="8" h="6">
                              <a:moveTo>
                                <a:pt x="0" y="0"/>
                              </a:moveTo>
                              <a:lnTo>
                                <a:pt x="8" y="6"/>
                              </a:lnTo>
                              <a:lnTo>
                                <a:pt x="2" y="0"/>
                              </a:lnTo>
                              <a:lnTo>
                                <a:pt x="0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8F8F8F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da-DK" kern="0">
                            <a:solidFill>
                              <a:sysClr val="windowText" lastClr="000000"/>
                            </a:solidFill>
                            <a:latin typeface="+mn-lt"/>
                          </a:endParaRPr>
                        </a:p>
                      </p:txBody>
                    </p:sp>
                    <p:sp>
                      <p:nvSpPr>
                        <p:cNvPr id="95" name="Freeform 80">
                          <a:extLst>
                            <a:ext uri="{FF2B5EF4-FFF2-40B4-BE49-F238E27FC236}">
                              <a16:creationId xmlns:a16="http://schemas.microsoft.com/office/drawing/2014/main" id="{21F1F088-DEF9-3CB9-BEC4-C235B1B5A0CB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021908" y="-1639910"/>
                          <a:ext cx="766050" cy="454656"/>
                        </a:xfrm>
                        <a:custGeom>
                          <a:avLst/>
                          <a:gdLst>
                            <a:gd name="T0" fmla="*/ 333375 w 490"/>
                            <a:gd name="T1" fmla="*/ 361950 h 278"/>
                            <a:gd name="T2" fmla="*/ 285750 w 490"/>
                            <a:gd name="T3" fmla="*/ 371475 h 278"/>
                            <a:gd name="T4" fmla="*/ 190500 w 490"/>
                            <a:gd name="T5" fmla="*/ 393700 h 278"/>
                            <a:gd name="T6" fmla="*/ 155575 w 490"/>
                            <a:gd name="T7" fmla="*/ 400050 h 278"/>
                            <a:gd name="T8" fmla="*/ 95250 w 490"/>
                            <a:gd name="T9" fmla="*/ 415925 h 278"/>
                            <a:gd name="T10" fmla="*/ 63500 w 490"/>
                            <a:gd name="T11" fmla="*/ 425450 h 278"/>
                            <a:gd name="T12" fmla="*/ 34925 w 490"/>
                            <a:gd name="T13" fmla="*/ 431800 h 278"/>
                            <a:gd name="T14" fmla="*/ 31750 w 490"/>
                            <a:gd name="T15" fmla="*/ 431800 h 278"/>
                            <a:gd name="T16" fmla="*/ 12700 w 490"/>
                            <a:gd name="T17" fmla="*/ 441325 h 278"/>
                            <a:gd name="T18" fmla="*/ 9525 w 490"/>
                            <a:gd name="T19" fmla="*/ 438150 h 278"/>
                            <a:gd name="T20" fmla="*/ 3175 w 490"/>
                            <a:gd name="T21" fmla="*/ 438150 h 278"/>
                            <a:gd name="T22" fmla="*/ 0 w 490"/>
                            <a:gd name="T23" fmla="*/ 434975 h 278"/>
                            <a:gd name="T24" fmla="*/ 0 w 490"/>
                            <a:gd name="T25" fmla="*/ 428625 h 278"/>
                            <a:gd name="T26" fmla="*/ 0 w 490"/>
                            <a:gd name="T27" fmla="*/ 425450 h 278"/>
                            <a:gd name="T28" fmla="*/ 6350 w 490"/>
                            <a:gd name="T29" fmla="*/ 403225 h 278"/>
                            <a:gd name="T30" fmla="*/ 19050 w 490"/>
                            <a:gd name="T31" fmla="*/ 384175 h 278"/>
                            <a:gd name="T32" fmla="*/ 114300 w 490"/>
                            <a:gd name="T33" fmla="*/ 333375 h 278"/>
                            <a:gd name="T34" fmla="*/ 174625 w 490"/>
                            <a:gd name="T35" fmla="*/ 317500 h 278"/>
                            <a:gd name="T36" fmla="*/ 180975 w 490"/>
                            <a:gd name="T37" fmla="*/ 314325 h 278"/>
                            <a:gd name="T38" fmla="*/ 73025 w 490"/>
                            <a:gd name="T39" fmla="*/ 288925 h 278"/>
                            <a:gd name="T40" fmla="*/ 31750 w 490"/>
                            <a:gd name="T41" fmla="*/ 273050 h 278"/>
                            <a:gd name="T42" fmla="*/ 28575 w 490"/>
                            <a:gd name="T43" fmla="*/ 257175 h 278"/>
                            <a:gd name="T44" fmla="*/ 34925 w 490"/>
                            <a:gd name="T45" fmla="*/ 244475 h 278"/>
                            <a:gd name="T46" fmla="*/ 41275 w 490"/>
                            <a:gd name="T47" fmla="*/ 241300 h 278"/>
                            <a:gd name="T48" fmla="*/ 63500 w 490"/>
                            <a:gd name="T49" fmla="*/ 228600 h 278"/>
                            <a:gd name="T50" fmla="*/ 107950 w 490"/>
                            <a:gd name="T51" fmla="*/ 231775 h 278"/>
                            <a:gd name="T52" fmla="*/ 263525 w 490"/>
                            <a:gd name="T53" fmla="*/ 244475 h 278"/>
                            <a:gd name="T54" fmla="*/ 377825 w 490"/>
                            <a:gd name="T55" fmla="*/ 222250 h 278"/>
                            <a:gd name="T56" fmla="*/ 444500 w 490"/>
                            <a:gd name="T57" fmla="*/ 206375 h 278"/>
                            <a:gd name="T58" fmla="*/ 450850 w 490"/>
                            <a:gd name="T59" fmla="*/ 200025 h 278"/>
                            <a:gd name="T60" fmla="*/ 441325 w 490"/>
                            <a:gd name="T61" fmla="*/ 165100 h 278"/>
                            <a:gd name="T62" fmla="*/ 428625 w 490"/>
                            <a:gd name="T63" fmla="*/ 152400 h 278"/>
                            <a:gd name="T64" fmla="*/ 412750 w 490"/>
                            <a:gd name="T65" fmla="*/ 146050 h 278"/>
                            <a:gd name="T66" fmla="*/ 374650 w 490"/>
                            <a:gd name="T67" fmla="*/ 104775 h 278"/>
                            <a:gd name="T68" fmla="*/ 349250 w 490"/>
                            <a:gd name="T69" fmla="*/ 63500 h 278"/>
                            <a:gd name="T70" fmla="*/ 346075 w 490"/>
                            <a:gd name="T71" fmla="*/ 41275 h 278"/>
                            <a:gd name="T72" fmla="*/ 349250 w 490"/>
                            <a:gd name="T73" fmla="*/ 12700 h 278"/>
                            <a:gd name="T74" fmla="*/ 365125 w 490"/>
                            <a:gd name="T75" fmla="*/ 6350 h 278"/>
                            <a:gd name="T76" fmla="*/ 381000 w 490"/>
                            <a:gd name="T77" fmla="*/ 0 h 278"/>
                            <a:gd name="T78" fmla="*/ 403225 w 490"/>
                            <a:gd name="T79" fmla="*/ 9525 h 278"/>
                            <a:gd name="T80" fmla="*/ 415925 w 490"/>
                            <a:gd name="T81" fmla="*/ 25400 h 278"/>
                            <a:gd name="T82" fmla="*/ 454025 w 490"/>
                            <a:gd name="T83" fmla="*/ 73025 h 278"/>
                            <a:gd name="T84" fmla="*/ 476250 w 490"/>
                            <a:gd name="T85" fmla="*/ 95250 h 278"/>
                            <a:gd name="T86" fmla="*/ 514350 w 490"/>
                            <a:gd name="T87" fmla="*/ 127000 h 278"/>
                            <a:gd name="T88" fmla="*/ 555625 w 490"/>
                            <a:gd name="T89" fmla="*/ 146050 h 278"/>
                            <a:gd name="T90" fmla="*/ 631825 w 490"/>
                            <a:gd name="T91" fmla="*/ 177800 h 278"/>
                            <a:gd name="T92" fmla="*/ 676275 w 490"/>
                            <a:gd name="T93" fmla="*/ 190500 h 278"/>
                            <a:gd name="T94" fmla="*/ 708025 w 490"/>
                            <a:gd name="T95" fmla="*/ 203200 h 278"/>
                            <a:gd name="T96" fmla="*/ 739775 w 490"/>
                            <a:gd name="T97" fmla="*/ 228600 h 278"/>
                            <a:gd name="T98" fmla="*/ 755650 w 490"/>
                            <a:gd name="T99" fmla="*/ 257175 h 278"/>
                            <a:gd name="T100" fmla="*/ 762000 w 490"/>
                            <a:gd name="T101" fmla="*/ 279400 h 278"/>
                            <a:gd name="T102" fmla="*/ 758825 w 490"/>
                            <a:gd name="T103" fmla="*/ 304800 h 278"/>
                            <a:gd name="T104" fmla="*/ 758825 w 490"/>
                            <a:gd name="T105" fmla="*/ 304800 h 278"/>
                            <a:gd name="T106" fmla="*/ 777875 w 490"/>
                            <a:gd name="T107" fmla="*/ 304800 h 278"/>
                            <a:gd name="T108" fmla="*/ 644525 w 490"/>
                            <a:gd name="T109" fmla="*/ 355600 h 278"/>
                            <a:gd name="T110" fmla="*/ 431800 w 490"/>
                            <a:gd name="T111" fmla="*/ 358775 h 278"/>
                            <a:gd name="T112" fmla="*/ 374650 w 490"/>
                            <a:gd name="T113" fmla="*/ 358775 h 278"/>
                            <a:gd name="T114" fmla="*/ 0 60000 65536"/>
                            <a:gd name="T115" fmla="*/ 0 60000 65536"/>
                            <a:gd name="T116" fmla="*/ 0 60000 65536"/>
                            <a:gd name="T117" fmla="*/ 0 60000 65536"/>
                            <a:gd name="T118" fmla="*/ 0 60000 65536"/>
                            <a:gd name="T119" fmla="*/ 0 60000 65536"/>
                            <a:gd name="T120" fmla="*/ 0 60000 65536"/>
                            <a:gd name="T121" fmla="*/ 0 60000 65536"/>
                            <a:gd name="T122" fmla="*/ 0 60000 65536"/>
                            <a:gd name="T123" fmla="*/ 0 60000 65536"/>
                            <a:gd name="T124" fmla="*/ 0 60000 65536"/>
                            <a:gd name="T125" fmla="*/ 0 60000 65536"/>
                            <a:gd name="T126" fmla="*/ 0 60000 65536"/>
                            <a:gd name="T127" fmla="*/ 0 60000 65536"/>
                            <a:gd name="T128" fmla="*/ 0 60000 65536"/>
                            <a:gd name="T129" fmla="*/ 0 60000 65536"/>
                            <a:gd name="T130" fmla="*/ 0 60000 65536"/>
                            <a:gd name="T131" fmla="*/ 0 60000 65536"/>
                            <a:gd name="T132" fmla="*/ 0 60000 65536"/>
                            <a:gd name="T133" fmla="*/ 0 60000 65536"/>
                            <a:gd name="T134" fmla="*/ 0 60000 65536"/>
                            <a:gd name="T135" fmla="*/ 0 60000 65536"/>
                            <a:gd name="T136" fmla="*/ 0 60000 65536"/>
                            <a:gd name="T137" fmla="*/ 0 60000 65536"/>
                            <a:gd name="T138" fmla="*/ 0 60000 65536"/>
                            <a:gd name="T139" fmla="*/ 0 60000 65536"/>
                            <a:gd name="T140" fmla="*/ 0 60000 65536"/>
                            <a:gd name="T141" fmla="*/ 0 60000 65536"/>
                            <a:gd name="T142" fmla="*/ 0 60000 65536"/>
                            <a:gd name="T143" fmla="*/ 0 60000 65536"/>
                            <a:gd name="T144" fmla="*/ 0 60000 65536"/>
                            <a:gd name="T145" fmla="*/ 0 60000 65536"/>
                            <a:gd name="T146" fmla="*/ 0 60000 65536"/>
                            <a:gd name="T147" fmla="*/ 0 60000 65536"/>
                            <a:gd name="T148" fmla="*/ 0 60000 65536"/>
                            <a:gd name="T149" fmla="*/ 0 60000 65536"/>
                            <a:gd name="T150" fmla="*/ 0 60000 65536"/>
                            <a:gd name="T151" fmla="*/ 0 60000 65536"/>
                            <a:gd name="T152" fmla="*/ 0 60000 65536"/>
                            <a:gd name="T153" fmla="*/ 0 60000 65536"/>
                            <a:gd name="T154" fmla="*/ 0 60000 65536"/>
                            <a:gd name="T155" fmla="*/ 0 60000 65536"/>
                            <a:gd name="T156" fmla="*/ 0 60000 65536"/>
                            <a:gd name="T157" fmla="*/ 0 60000 65536"/>
                            <a:gd name="T158" fmla="*/ 0 60000 65536"/>
                            <a:gd name="T159" fmla="*/ 0 60000 65536"/>
                            <a:gd name="T160" fmla="*/ 0 60000 65536"/>
                            <a:gd name="T161" fmla="*/ 0 60000 65536"/>
                            <a:gd name="T162" fmla="*/ 0 60000 65536"/>
                            <a:gd name="T163" fmla="*/ 0 60000 65536"/>
                            <a:gd name="T164" fmla="*/ 0 60000 65536"/>
                            <a:gd name="T165" fmla="*/ 0 60000 65536"/>
                            <a:gd name="T166" fmla="*/ 0 60000 65536"/>
                            <a:gd name="T167" fmla="*/ 0 60000 65536"/>
                            <a:gd name="T168" fmla="*/ 0 60000 65536"/>
                            <a:gd name="T169" fmla="*/ 0 60000 65536"/>
                            <a:gd name="T170" fmla="*/ 0 60000 65536"/>
                            <a:gd name="T171" fmla="*/ 0 w 490"/>
                            <a:gd name="T172" fmla="*/ 0 h 278"/>
                            <a:gd name="T173" fmla="*/ 490 w 490"/>
                            <a:gd name="T174" fmla="*/ 278 h 278"/>
                          </a:gdLst>
                          <a:ahLst/>
                          <a:cxnLst>
                            <a:cxn ang="T114">
                              <a:pos x="T0" y="T1"/>
                            </a:cxn>
                            <a:cxn ang="T115">
                              <a:pos x="T2" y="T3"/>
                            </a:cxn>
                            <a:cxn ang="T116">
                              <a:pos x="T4" y="T5"/>
                            </a:cxn>
                            <a:cxn ang="T117">
                              <a:pos x="T6" y="T7"/>
                            </a:cxn>
                            <a:cxn ang="T118">
                              <a:pos x="T8" y="T9"/>
                            </a:cxn>
                            <a:cxn ang="T119">
                              <a:pos x="T10" y="T11"/>
                            </a:cxn>
                            <a:cxn ang="T120">
                              <a:pos x="T12" y="T13"/>
                            </a:cxn>
                            <a:cxn ang="T121">
                              <a:pos x="T14" y="T15"/>
                            </a:cxn>
                            <a:cxn ang="T122">
                              <a:pos x="T16" y="T17"/>
                            </a:cxn>
                            <a:cxn ang="T123">
                              <a:pos x="T18" y="T19"/>
                            </a:cxn>
                            <a:cxn ang="T124">
                              <a:pos x="T20" y="T21"/>
                            </a:cxn>
                            <a:cxn ang="T125">
                              <a:pos x="T22" y="T23"/>
                            </a:cxn>
                            <a:cxn ang="T126">
                              <a:pos x="T24" y="T25"/>
                            </a:cxn>
                            <a:cxn ang="T127">
                              <a:pos x="T26" y="T27"/>
                            </a:cxn>
                            <a:cxn ang="T128">
                              <a:pos x="T28" y="T29"/>
                            </a:cxn>
                            <a:cxn ang="T129">
                              <a:pos x="T30" y="T31"/>
                            </a:cxn>
                            <a:cxn ang="T130">
                              <a:pos x="T32" y="T33"/>
                            </a:cxn>
                            <a:cxn ang="T131">
                              <a:pos x="T34" y="T35"/>
                            </a:cxn>
                            <a:cxn ang="T132">
                              <a:pos x="T36" y="T37"/>
                            </a:cxn>
                            <a:cxn ang="T133">
                              <a:pos x="T38" y="T39"/>
                            </a:cxn>
                            <a:cxn ang="T134">
                              <a:pos x="T40" y="T41"/>
                            </a:cxn>
                            <a:cxn ang="T135">
                              <a:pos x="T42" y="T43"/>
                            </a:cxn>
                            <a:cxn ang="T136">
                              <a:pos x="T44" y="T45"/>
                            </a:cxn>
                            <a:cxn ang="T137">
                              <a:pos x="T46" y="T47"/>
                            </a:cxn>
                            <a:cxn ang="T138">
                              <a:pos x="T48" y="T49"/>
                            </a:cxn>
                            <a:cxn ang="T139">
                              <a:pos x="T50" y="T51"/>
                            </a:cxn>
                            <a:cxn ang="T140">
                              <a:pos x="T52" y="T53"/>
                            </a:cxn>
                            <a:cxn ang="T141">
                              <a:pos x="T54" y="T55"/>
                            </a:cxn>
                            <a:cxn ang="T142">
                              <a:pos x="T56" y="T57"/>
                            </a:cxn>
                            <a:cxn ang="T143">
                              <a:pos x="T58" y="T59"/>
                            </a:cxn>
                            <a:cxn ang="T144">
                              <a:pos x="T60" y="T61"/>
                            </a:cxn>
                            <a:cxn ang="T145">
                              <a:pos x="T62" y="T63"/>
                            </a:cxn>
                            <a:cxn ang="T146">
                              <a:pos x="T64" y="T65"/>
                            </a:cxn>
                            <a:cxn ang="T147">
                              <a:pos x="T66" y="T67"/>
                            </a:cxn>
                            <a:cxn ang="T148">
                              <a:pos x="T68" y="T69"/>
                            </a:cxn>
                            <a:cxn ang="T149">
                              <a:pos x="T70" y="T71"/>
                            </a:cxn>
                            <a:cxn ang="T150">
                              <a:pos x="T72" y="T73"/>
                            </a:cxn>
                            <a:cxn ang="T151">
                              <a:pos x="T74" y="T75"/>
                            </a:cxn>
                            <a:cxn ang="T152">
                              <a:pos x="T76" y="T77"/>
                            </a:cxn>
                            <a:cxn ang="T153">
                              <a:pos x="T78" y="T79"/>
                            </a:cxn>
                            <a:cxn ang="T154">
                              <a:pos x="T80" y="T81"/>
                            </a:cxn>
                            <a:cxn ang="T155">
                              <a:pos x="T82" y="T83"/>
                            </a:cxn>
                            <a:cxn ang="T156">
                              <a:pos x="T84" y="T85"/>
                            </a:cxn>
                            <a:cxn ang="T157">
                              <a:pos x="T86" y="T87"/>
                            </a:cxn>
                            <a:cxn ang="T158">
                              <a:pos x="T88" y="T89"/>
                            </a:cxn>
                            <a:cxn ang="T159">
                              <a:pos x="T90" y="T91"/>
                            </a:cxn>
                            <a:cxn ang="T160">
                              <a:pos x="T92" y="T93"/>
                            </a:cxn>
                            <a:cxn ang="T161">
                              <a:pos x="T94" y="T95"/>
                            </a:cxn>
                            <a:cxn ang="T162">
                              <a:pos x="T96" y="T97"/>
                            </a:cxn>
                            <a:cxn ang="T163">
                              <a:pos x="T98" y="T99"/>
                            </a:cxn>
                            <a:cxn ang="T164">
                              <a:pos x="T100" y="T101"/>
                            </a:cxn>
                            <a:cxn ang="T165">
                              <a:pos x="T102" y="T103"/>
                            </a:cxn>
                            <a:cxn ang="T166">
                              <a:pos x="T104" y="T105"/>
                            </a:cxn>
                            <a:cxn ang="T167">
                              <a:pos x="T106" y="T107"/>
                            </a:cxn>
                            <a:cxn ang="T168">
                              <a:pos x="T108" y="T109"/>
                            </a:cxn>
                            <a:cxn ang="T169">
                              <a:pos x="T110" y="T111"/>
                            </a:cxn>
                            <a:cxn ang="T170">
                              <a:pos x="T112" y="T113"/>
                            </a:cxn>
                          </a:cxnLst>
                          <a:rect l="T171" t="T172" r="T173" b="T174"/>
                          <a:pathLst>
                            <a:path w="490" h="278">
                              <a:moveTo>
                                <a:pt x="236" y="226"/>
                              </a:moveTo>
                              <a:lnTo>
                                <a:pt x="236" y="226"/>
                              </a:lnTo>
                              <a:lnTo>
                                <a:pt x="210" y="228"/>
                              </a:lnTo>
                              <a:lnTo>
                                <a:pt x="180" y="234"/>
                              </a:lnTo>
                              <a:lnTo>
                                <a:pt x="148" y="242"/>
                              </a:lnTo>
                              <a:lnTo>
                                <a:pt x="120" y="248"/>
                              </a:lnTo>
                              <a:lnTo>
                                <a:pt x="98" y="252"/>
                              </a:lnTo>
                              <a:lnTo>
                                <a:pt x="78" y="258"/>
                              </a:lnTo>
                              <a:lnTo>
                                <a:pt x="60" y="262"/>
                              </a:lnTo>
                              <a:lnTo>
                                <a:pt x="40" y="268"/>
                              </a:lnTo>
                              <a:lnTo>
                                <a:pt x="26" y="272"/>
                              </a:lnTo>
                              <a:lnTo>
                                <a:pt x="22" y="272"/>
                              </a:lnTo>
                              <a:lnTo>
                                <a:pt x="20" y="272"/>
                              </a:lnTo>
                              <a:lnTo>
                                <a:pt x="14" y="276"/>
                              </a:lnTo>
                              <a:lnTo>
                                <a:pt x="8" y="278"/>
                              </a:lnTo>
                              <a:lnTo>
                                <a:pt x="6" y="276"/>
                              </a:lnTo>
                              <a:lnTo>
                                <a:pt x="2" y="276"/>
                              </a:lnTo>
                              <a:lnTo>
                                <a:pt x="0" y="274"/>
                              </a:lnTo>
                              <a:lnTo>
                                <a:pt x="0" y="272"/>
                              </a:lnTo>
                              <a:lnTo>
                                <a:pt x="0" y="270"/>
                              </a:lnTo>
                              <a:lnTo>
                                <a:pt x="0" y="268"/>
                              </a:lnTo>
                              <a:lnTo>
                                <a:pt x="0" y="266"/>
                              </a:lnTo>
                              <a:lnTo>
                                <a:pt x="4" y="254"/>
                              </a:lnTo>
                              <a:lnTo>
                                <a:pt x="8" y="248"/>
                              </a:lnTo>
                              <a:lnTo>
                                <a:pt x="12" y="242"/>
                              </a:lnTo>
                              <a:lnTo>
                                <a:pt x="20" y="236"/>
                              </a:lnTo>
                              <a:lnTo>
                                <a:pt x="30" y="232"/>
                              </a:lnTo>
                              <a:lnTo>
                                <a:pt x="72" y="210"/>
                              </a:lnTo>
                              <a:lnTo>
                                <a:pt x="92" y="202"/>
                              </a:lnTo>
                              <a:lnTo>
                                <a:pt x="110" y="200"/>
                              </a:lnTo>
                              <a:lnTo>
                                <a:pt x="114" y="200"/>
                              </a:lnTo>
                              <a:lnTo>
                                <a:pt x="114" y="198"/>
                              </a:lnTo>
                              <a:lnTo>
                                <a:pt x="102" y="194"/>
                              </a:lnTo>
                              <a:lnTo>
                                <a:pt x="46" y="182"/>
                              </a:lnTo>
                              <a:lnTo>
                                <a:pt x="28" y="176"/>
                              </a:lnTo>
                              <a:lnTo>
                                <a:pt x="22" y="174"/>
                              </a:lnTo>
                              <a:lnTo>
                                <a:pt x="20" y="172"/>
                              </a:lnTo>
                              <a:lnTo>
                                <a:pt x="18" y="162"/>
                              </a:lnTo>
                              <a:lnTo>
                                <a:pt x="20" y="158"/>
                              </a:lnTo>
                              <a:lnTo>
                                <a:pt x="22" y="154"/>
                              </a:lnTo>
                              <a:lnTo>
                                <a:pt x="26" y="152"/>
                              </a:lnTo>
                              <a:lnTo>
                                <a:pt x="32" y="148"/>
                              </a:lnTo>
                              <a:lnTo>
                                <a:pt x="40" y="144"/>
                              </a:lnTo>
                              <a:lnTo>
                                <a:pt x="50" y="144"/>
                              </a:lnTo>
                              <a:lnTo>
                                <a:pt x="68" y="146"/>
                              </a:lnTo>
                              <a:lnTo>
                                <a:pt x="144" y="152"/>
                              </a:lnTo>
                              <a:lnTo>
                                <a:pt x="166" y="154"/>
                              </a:lnTo>
                              <a:lnTo>
                                <a:pt x="190" y="150"/>
                              </a:lnTo>
                              <a:lnTo>
                                <a:pt x="238" y="140"/>
                              </a:lnTo>
                              <a:lnTo>
                                <a:pt x="272" y="134"/>
                              </a:lnTo>
                              <a:lnTo>
                                <a:pt x="280" y="130"/>
                              </a:lnTo>
                              <a:lnTo>
                                <a:pt x="282" y="128"/>
                              </a:lnTo>
                              <a:lnTo>
                                <a:pt x="284" y="126"/>
                              </a:lnTo>
                              <a:lnTo>
                                <a:pt x="282" y="112"/>
                              </a:lnTo>
                              <a:lnTo>
                                <a:pt x="278" y="104"/>
                              </a:lnTo>
                              <a:lnTo>
                                <a:pt x="274" y="100"/>
                              </a:lnTo>
                              <a:lnTo>
                                <a:pt x="270" y="96"/>
                              </a:lnTo>
                              <a:lnTo>
                                <a:pt x="260" y="92"/>
                              </a:lnTo>
                              <a:lnTo>
                                <a:pt x="252" y="84"/>
                              </a:lnTo>
                              <a:lnTo>
                                <a:pt x="238" y="70"/>
                              </a:lnTo>
                              <a:lnTo>
                                <a:pt x="236" y="66"/>
                              </a:lnTo>
                              <a:lnTo>
                                <a:pt x="224" y="50"/>
                              </a:lnTo>
                              <a:lnTo>
                                <a:pt x="220" y="40"/>
                              </a:lnTo>
                              <a:lnTo>
                                <a:pt x="218" y="26"/>
                              </a:lnTo>
                              <a:lnTo>
                                <a:pt x="218" y="14"/>
                              </a:lnTo>
                              <a:lnTo>
                                <a:pt x="220" y="8"/>
                              </a:lnTo>
                              <a:lnTo>
                                <a:pt x="230" y="4"/>
                              </a:lnTo>
                              <a:lnTo>
                                <a:pt x="236" y="0"/>
                              </a:lnTo>
                              <a:lnTo>
                                <a:pt x="240" y="0"/>
                              </a:lnTo>
                              <a:lnTo>
                                <a:pt x="248" y="2"/>
                              </a:lnTo>
                              <a:lnTo>
                                <a:pt x="254" y="6"/>
                              </a:lnTo>
                              <a:lnTo>
                                <a:pt x="262" y="16"/>
                              </a:lnTo>
                              <a:lnTo>
                                <a:pt x="272" y="30"/>
                              </a:lnTo>
                              <a:lnTo>
                                <a:pt x="286" y="46"/>
                              </a:lnTo>
                              <a:lnTo>
                                <a:pt x="300" y="60"/>
                              </a:lnTo>
                              <a:lnTo>
                                <a:pt x="314" y="72"/>
                              </a:lnTo>
                              <a:lnTo>
                                <a:pt x="324" y="80"/>
                              </a:lnTo>
                              <a:lnTo>
                                <a:pt x="350" y="92"/>
                              </a:lnTo>
                              <a:lnTo>
                                <a:pt x="382" y="104"/>
                              </a:lnTo>
                              <a:lnTo>
                                <a:pt x="398" y="112"/>
                              </a:lnTo>
                              <a:lnTo>
                                <a:pt x="408" y="116"/>
                              </a:lnTo>
                              <a:lnTo>
                                <a:pt x="426" y="120"/>
                              </a:lnTo>
                              <a:lnTo>
                                <a:pt x="436" y="122"/>
                              </a:lnTo>
                              <a:lnTo>
                                <a:pt x="446" y="128"/>
                              </a:lnTo>
                              <a:lnTo>
                                <a:pt x="456" y="134"/>
                              </a:lnTo>
                              <a:lnTo>
                                <a:pt x="464" y="142"/>
                              </a:lnTo>
                              <a:lnTo>
                                <a:pt x="466" y="144"/>
                              </a:lnTo>
                              <a:lnTo>
                                <a:pt x="470" y="152"/>
                              </a:lnTo>
                              <a:lnTo>
                                <a:pt x="476" y="162"/>
                              </a:lnTo>
                              <a:lnTo>
                                <a:pt x="480" y="170"/>
                              </a:lnTo>
                              <a:lnTo>
                                <a:pt x="480" y="176"/>
                              </a:lnTo>
                              <a:lnTo>
                                <a:pt x="480" y="186"/>
                              </a:lnTo>
                              <a:lnTo>
                                <a:pt x="478" y="192"/>
                              </a:lnTo>
                              <a:lnTo>
                                <a:pt x="488" y="192"/>
                              </a:lnTo>
                              <a:lnTo>
                                <a:pt x="490" y="192"/>
                              </a:lnTo>
                              <a:lnTo>
                                <a:pt x="488" y="192"/>
                              </a:lnTo>
                              <a:lnTo>
                                <a:pt x="474" y="198"/>
                              </a:lnTo>
                              <a:lnTo>
                                <a:pt x="406" y="224"/>
                              </a:lnTo>
                              <a:lnTo>
                                <a:pt x="358" y="224"/>
                              </a:lnTo>
                              <a:lnTo>
                                <a:pt x="272" y="226"/>
                              </a:lnTo>
                              <a:lnTo>
                                <a:pt x="236" y="226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8F8F8F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da-DK" kern="0">
                            <a:solidFill>
                              <a:sysClr val="windowText" lastClr="000000"/>
                            </a:solidFill>
                            <a:latin typeface="+mn-lt"/>
                          </a:endParaRPr>
                        </a:p>
                      </p:txBody>
                    </p:sp>
                  </p:grpSp>
                </p:grpSp>
                <p:sp>
                  <p:nvSpPr>
                    <p:cNvPr id="77" name="Kombinationstegning 64">
                      <a:extLst>
                        <a:ext uri="{FF2B5EF4-FFF2-40B4-BE49-F238E27FC236}">
                          <a16:creationId xmlns:a16="http://schemas.microsoft.com/office/drawing/2014/main" id="{C5C88286-C8EB-8B19-64BB-E51321323BD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01592" y="2553783"/>
                      <a:ext cx="169379" cy="194866"/>
                    </a:xfrm>
                    <a:custGeom>
                      <a:avLst/>
                      <a:gdLst>
                        <a:gd name="T0" fmla="*/ 12700 w 177800"/>
                        <a:gd name="T1" fmla="*/ 0 h 196850"/>
                        <a:gd name="T2" fmla="*/ 0 w 177800"/>
                        <a:gd name="T3" fmla="*/ 196850 h 196850"/>
                        <a:gd name="T4" fmla="*/ 177800 w 177800"/>
                        <a:gd name="T5" fmla="*/ 196850 h 196850"/>
                        <a:gd name="T6" fmla="*/ 120650 w 177800"/>
                        <a:gd name="T7" fmla="*/ 31750 h 196850"/>
                        <a:gd name="T8" fmla="*/ 12700 w 177800"/>
                        <a:gd name="T9" fmla="*/ 0 h 196850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77800"/>
                        <a:gd name="T16" fmla="*/ 0 h 196850"/>
                        <a:gd name="T17" fmla="*/ 177800 w 177800"/>
                        <a:gd name="T18" fmla="*/ 196850 h 196850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77800" h="196850">
                          <a:moveTo>
                            <a:pt x="12700" y="0"/>
                          </a:moveTo>
                          <a:cubicBezTo>
                            <a:pt x="8326" y="65607"/>
                            <a:pt x="0" y="131097"/>
                            <a:pt x="0" y="196850"/>
                          </a:cubicBezTo>
                          <a:lnTo>
                            <a:pt x="177800" y="196850"/>
                          </a:lnTo>
                          <a:lnTo>
                            <a:pt x="120650" y="31750"/>
                          </a:lnTo>
                          <a:lnTo>
                            <a:pt x="12700" y="0"/>
                          </a:lnTo>
                          <a:close/>
                        </a:path>
                      </a:pathLst>
                    </a:custGeom>
                    <a:solidFill>
                      <a:srgbClr val="010101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da-DK" kern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p:txBody>
                </p:sp>
              </p:grpSp>
              <p:sp>
                <p:nvSpPr>
                  <p:cNvPr id="74" name="Freeform 64">
                    <a:extLst>
                      <a:ext uri="{FF2B5EF4-FFF2-40B4-BE49-F238E27FC236}">
                        <a16:creationId xmlns:a16="http://schemas.microsoft.com/office/drawing/2014/main" id="{65FE38C9-2A38-3B61-0F6B-C392B10E0EE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154670" y="2034128"/>
                    <a:ext cx="143329" cy="220849"/>
                  </a:xfrm>
                  <a:custGeom>
                    <a:avLst/>
                    <a:gdLst>
                      <a:gd name="T0" fmla="*/ 142890 w 126"/>
                      <a:gd name="T1" fmla="*/ 24949 h 186"/>
                      <a:gd name="T2" fmla="*/ 117941 w 126"/>
                      <a:gd name="T3" fmla="*/ 0 h 186"/>
                      <a:gd name="T4" fmla="*/ 117941 w 126"/>
                      <a:gd name="T5" fmla="*/ 0 h 186"/>
                      <a:gd name="T6" fmla="*/ 95260 w 126"/>
                      <a:gd name="T7" fmla="*/ 22681 h 186"/>
                      <a:gd name="T8" fmla="*/ 65775 w 126"/>
                      <a:gd name="T9" fmla="*/ 58971 h 186"/>
                      <a:gd name="T10" fmla="*/ 31753 w 126"/>
                      <a:gd name="T11" fmla="*/ 102065 h 186"/>
                      <a:gd name="T12" fmla="*/ 15877 w 126"/>
                      <a:gd name="T13" fmla="*/ 127014 h 186"/>
                      <a:gd name="T14" fmla="*/ 0 w 126"/>
                      <a:gd name="T15" fmla="*/ 151963 h 186"/>
                      <a:gd name="T16" fmla="*/ 45362 w 126"/>
                      <a:gd name="T17" fmla="*/ 210934 h 186"/>
                      <a:gd name="T18" fmla="*/ 45362 w 126"/>
                      <a:gd name="T19" fmla="*/ 210934 h 186"/>
                      <a:gd name="T20" fmla="*/ 56702 w 126"/>
                      <a:gd name="T21" fmla="*/ 204130 h 186"/>
                      <a:gd name="T22" fmla="*/ 68043 w 126"/>
                      <a:gd name="T23" fmla="*/ 197325 h 186"/>
                      <a:gd name="T24" fmla="*/ 77115 w 126"/>
                      <a:gd name="T25" fmla="*/ 185985 h 186"/>
                      <a:gd name="T26" fmla="*/ 86188 w 126"/>
                      <a:gd name="T27" fmla="*/ 172376 h 186"/>
                      <a:gd name="T28" fmla="*/ 104332 w 126"/>
                      <a:gd name="T29" fmla="*/ 142891 h 186"/>
                      <a:gd name="T30" fmla="*/ 117941 w 126"/>
                      <a:gd name="T31" fmla="*/ 111137 h 186"/>
                      <a:gd name="T32" fmla="*/ 129281 w 126"/>
                      <a:gd name="T33" fmla="*/ 79384 h 186"/>
                      <a:gd name="T34" fmla="*/ 136086 w 126"/>
                      <a:gd name="T35" fmla="*/ 52166 h 186"/>
                      <a:gd name="T36" fmla="*/ 142890 w 126"/>
                      <a:gd name="T37" fmla="*/ 24949 h 186"/>
                      <a:gd name="T38" fmla="*/ 142890 w 126"/>
                      <a:gd name="T39" fmla="*/ 24949 h 18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w 126"/>
                      <a:gd name="T61" fmla="*/ 0 h 186"/>
                      <a:gd name="T62" fmla="*/ 126 w 126"/>
                      <a:gd name="T63" fmla="*/ 186 h 186"/>
                    </a:gdLst>
                    <a:ahLst/>
                    <a:cxnLst>
                      <a:cxn ang="T40">
                        <a:pos x="T0" y="T1"/>
                      </a:cxn>
                      <a:cxn ang="T41">
                        <a:pos x="T2" y="T3"/>
                      </a:cxn>
                      <a:cxn ang="T42">
                        <a:pos x="T4" y="T5"/>
                      </a:cxn>
                      <a:cxn ang="T43">
                        <a:pos x="T6" y="T7"/>
                      </a:cxn>
                      <a:cxn ang="T44">
                        <a:pos x="T8" y="T9"/>
                      </a:cxn>
                      <a:cxn ang="T45">
                        <a:pos x="T10" y="T11"/>
                      </a:cxn>
                      <a:cxn ang="T46">
                        <a:pos x="T12" y="T13"/>
                      </a:cxn>
                      <a:cxn ang="T47">
                        <a:pos x="T14" y="T15"/>
                      </a:cxn>
                      <a:cxn ang="T48">
                        <a:pos x="T16" y="T17"/>
                      </a:cxn>
                      <a:cxn ang="T49">
                        <a:pos x="T18" y="T19"/>
                      </a:cxn>
                      <a:cxn ang="T50">
                        <a:pos x="T20" y="T21"/>
                      </a:cxn>
                      <a:cxn ang="T51">
                        <a:pos x="T22" y="T23"/>
                      </a:cxn>
                      <a:cxn ang="T52">
                        <a:pos x="T24" y="T25"/>
                      </a:cxn>
                      <a:cxn ang="T53">
                        <a:pos x="T26" y="T27"/>
                      </a:cxn>
                      <a:cxn ang="T54">
                        <a:pos x="T28" y="T29"/>
                      </a:cxn>
                      <a:cxn ang="T55">
                        <a:pos x="T30" y="T31"/>
                      </a:cxn>
                      <a:cxn ang="T56">
                        <a:pos x="T32" y="T33"/>
                      </a:cxn>
                      <a:cxn ang="T57">
                        <a:pos x="T34" y="T35"/>
                      </a:cxn>
                      <a:cxn ang="T58">
                        <a:pos x="T36" y="T37"/>
                      </a:cxn>
                      <a:cxn ang="T59">
                        <a:pos x="T38" y="T39"/>
                      </a:cxn>
                    </a:cxnLst>
                    <a:rect l="T60" t="T61" r="T62" b="T63"/>
                    <a:pathLst>
                      <a:path w="126" h="186">
                        <a:moveTo>
                          <a:pt x="126" y="22"/>
                        </a:moveTo>
                        <a:lnTo>
                          <a:pt x="104" y="0"/>
                        </a:lnTo>
                        <a:lnTo>
                          <a:pt x="84" y="20"/>
                        </a:lnTo>
                        <a:lnTo>
                          <a:pt x="58" y="52"/>
                        </a:lnTo>
                        <a:lnTo>
                          <a:pt x="28" y="90"/>
                        </a:lnTo>
                        <a:lnTo>
                          <a:pt x="14" y="112"/>
                        </a:lnTo>
                        <a:lnTo>
                          <a:pt x="0" y="134"/>
                        </a:lnTo>
                        <a:lnTo>
                          <a:pt x="40" y="186"/>
                        </a:lnTo>
                        <a:lnTo>
                          <a:pt x="50" y="180"/>
                        </a:lnTo>
                        <a:lnTo>
                          <a:pt x="60" y="174"/>
                        </a:lnTo>
                        <a:lnTo>
                          <a:pt x="68" y="164"/>
                        </a:lnTo>
                        <a:lnTo>
                          <a:pt x="76" y="152"/>
                        </a:lnTo>
                        <a:lnTo>
                          <a:pt x="92" y="126"/>
                        </a:lnTo>
                        <a:lnTo>
                          <a:pt x="104" y="98"/>
                        </a:lnTo>
                        <a:lnTo>
                          <a:pt x="114" y="70"/>
                        </a:lnTo>
                        <a:lnTo>
                          <a:pt x="120" y="46"/>
                        </a:lnTo>
                        <a:lnTo>
                          <a:pt x="126" y="22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>
                      <a:solidFill>
                        <a:sysClr val="windowText" lastClr="000000"/>
                      </a:solidFill>
                      <a:latin typeface="+mn-lt"/>
                    </a:endParaRPr>
                  </a:p>
                </p:txBody>
              </p:sp>
              <p:sp>
                <p:nvSpPr>
                  <p:cNvPr id="75" name="Freeform 81">
                    <a:extLst>
                      <a:ext uri="{FF2B5EF4-FFF2-40B4-BE49-F238E27FC236}">
                        <a16:creationId xmlns:a16="http://schemas.microsoft.com/office/drawing/2014/main" id="{F857C270-9A12-770D-BBA4-C3F248A76A8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144913" y="2826598"/>
                    <a:ext cx="221506" cy="220857"/>
                  </a:xfrm>
                  <a:custGeom>
                    <a:avLst/>
                    <a:gdLst>
                      <a:gd name="T0" fmla="*/ 0 w 196"/>
                      <a:gd name="T1" fmla="*/ 43094 h 192"/>
                      <a:gd name="T2" fmla="*/ 0 w 196"/>
                      <a:gd name="T3" fmla="*/ 43094 h 192"/>
                      <a:gd name="T4" fmla="*/ 13609 w 196"/>
                      <a:gd name="T5" fmla="*/ 63507 h 192"/>
                      <a:gd name="T6" fmla="*/ 27217 w 196"/>
                      <a:gd name="T7" fmla="*/ 83920 h 192"/>
                      <a:gd name="T8" fmla="*/ 40826 w 196"/>
                      <a:gd name="T9" fmla="*/ 108869 h 192"/>
                      <a:gd name="T10" fmla="*/ 52166 w 196"/>
                      <a:gd name="T11" fmla="*/ 136086 h 192"/>
                      <a:gd name="T12" fmla="*/ 56703 w 196"/>
                      <a:gd name="T13" fmla="*/ 149695 h 192"/>
                      <a:gd name="T14" fmla="*/ 61239 w 196"/>
                      <a:gd name="T15" fmla="*/ 165572 h 192"/>
                      <a:gd name="T16" fmla="*/ 61239 w 196"/>
                      <a:gd name="T17" fmla="*/ 179180 h 192"/>
                      <a:gd name="T18" fmla="*/ 61239 w 196"/>
                      <a:gd name="T19" fmla="*/ 192789 h 192"/>
                      <a:gd name="T20" fmla="*/ 58971 w 196"/>
                      <a:gd name="T21" fmla="*/ 206397 h 192"/>
                      <a:gd name="T22" fmla="*/ 52166 w 196"/>
                      <a:gd name="T23" fmla="*/ 217738 h 192"/>
                      <a:gd name="T24" fmla="*/ 222274 w 196"/>
                      <a:gd name="T25" fmla="*/ 201861 h 192"/>
                      <a:gd name="T26" fmla="*/ 222274 w 196"/>
                      <a:gd name="T27" fmla="*/ 201861 h 192"/>
                      <a:gd name="T28" fmla="*/ 215470 w 196"/>
                      <a:gd name="T29" fmla="*/ 172376 h 192"/>
                      <a:gd name="T30" fmla="*/ 197325 w 196"/>
                      <a:gd name="T31" fmla="*/ 108869 h 192"/>
                      <a:gd name="T32" fmla="*/ 183716 w 196"/>
                      <a:gd name="T33" fmla="*/ 72579 h 192"/>
                      <a:gd name="T34" fmla="*/ 170108 w 196"/>
                      <a:gd name="T35" fmla="*/ 40826 h 192"/>
                      <a:gd name="T36" fmla="*/ 163303 w 196"/>
                      <a:gd name="T37" fmla="*/ 27217 h 192"/>
                      <a:gd name="T38" fmla="*/ 156499 w 196"/>
                      <a:gd name="T39" fmla="*/ 15877 h 192"/>
                      <a:gd name="T40" fmla="*/ 147427 w 196"/>
                      <a:gd name="T41" fmla="*/ 6804 h 192"/>
                      <a:gd name="T42" fmla="*/ 140622 w 196"/>
                      <a:gd name="T43" fmla="*/ 0 h 192"/>
                      <a:gd name="T44" fmla="*/ 0 w 196"/>
                      <a:gd name="T45" fmla="*/ 43094 h 192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196"/>
                      <a:gd name="T70" fmla="*/ 0 h 192"/>
                      <a:gd name="T71" fmla="*/ 196 w 196"/>
                      <a:gd name="T72" fmla="*/ 192 h 192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196" h="192">
                        <a:moveTo>
                          <a:pt x="0" y="38"/>
                        </a:moveTo>
                        <a:lnTo>
                          <a:pt x="0" y="38"/>
                        </a:lnTo>
                        <a:lnTo>
                          <a:pt x="12" y="56"/>
                        </a:lnTo>
                        <a:lnTo>
                          <a:pt x="24" y="74"/>
                        </a:lnTo>
                        <a:lnTo>
                          <a:pt x="36" y="96"/>
                        </a:lnTo>
                        <a:lnTo>
                          <a:pt x="46" y="120"/>
                        </a:lnTo>
                        <a:lnTo>
                          <a:pt x="50" y="132"/>
                        </a:lnTo>
                        <a:lnTo>
                          <a:pt x="54" y="146"/>
                        </a:lnTo>
                        <a:lnTo>
                          <a:pt x="54" y="158"/>
                        </a:lnTo>
                        <a:lnTo>
                          <a:pt x="54" y="170"/>
                        </a:lnTo>
                        <a:lnTo>
                          <a:pt x="52" y="182"/>
                        </a:lnTo>
                        <a:lnTo>
                          <a:pt x="46" y="192"/>
                        </a:lnTo>
                        <a:lnTo>
                          <a:pt x="196" y="178"/>
                        </a:lnTo>
                        <a:lnTo>
                          <a:pt x="190" y="152"/>
                        </a:lnTo>
                        <a:lnTo>
                          <a:pt x="174" y="96"/>
                        </a:lnTo>
                        <a:lnTo>
                          <a:pt x="162" y="64"/>
                        </a:lnTo>
                        <a:lnTo>
                          <a:pt x="150" y="36"/>
                        </a:lnTo>
                        <a:lnTo>
                          <a:pt x="144" y="24"/>
                        </a:lnTo>
                        <a:lnTo>
                          <a:pt x="138" y="14"/>
                        </a:lnTo>
                        <a:lnTo>
                          <a:pt x="130" y="6"/>
                        </a:lnTo>
                        <a:lnTo>
                          <a:pt x="124" y="0"/>
                        </a:lnTo>
                        <a:lnTo>
                          <a:pt x="0" y="3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>
                      <a:solidFill>
                        <a:sysClr val="windowText" lastClr="000000"/>
                      </a:solidFill>
                      <a:latin typeface="+mn-lt"/>
                    </a:endParaRPr>
                  </a:p>
                </p:txBody>
              </p:sp>
            </p:grpSp>
          </p:grpSp>
          <p:grpSp>
            <p:nvGrpSpPr>
              <p:cNvPr id="63" name="Gruppe 544">
                <a:extLst>
                  <a:ext uri="{FF2B5EF4-FFF2-40B4-BE49-F238E27FC236}">
                    <a16:creationId xmlns:a16="http://schemas.microsoft.com/office/drawing/2014/main" id="{1714CA4B-9B98-4474-A75F-B9A9737F1D8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182288" y="1376294"/>
                <a:ext cx="779052" cy="665811"/>
                <a:chOff x="3815923" y="1401624"/>
                <a:chExt cx="5065430" cy="4329126"/>
              </a:xfrm>
            </p:grpSpPr>
            <p:sp>
              <p:nvSpPr>
                <p:cNvPr id="64" name="Kombinationstegning 264">
                  <a:extLst>
                    <a:ext uri="{FF2B5EF4-FFF2-40B4-BE49-F238E27FC236}">
                      <a16:creationId xmlns:a16="http://schemas.microsoft.com/office/drawing/2014/main" id="{91BF6BD4-991A-BEF4-D075-D707EC6C886C}"/>
                    </a:ext>
                  </a:extLst>
                </p:cNvPr>
                <p:cNvSpPr/>
                <p:nvPr/>
              </p:nvSpPr>
              <p:spPr>
                <a:xfrm>
                  <a:off x="6284068" y="5001176"/>
                  <a:ext cx="2597285" cy="729574"/>
                </a:xfrm>
                <a:custGeom>
                  <a:avLst/>
                  <a:gdLst>
                    <a:gd name="connsiteX0" fmla="*/ 642026 w 2597285"/>
                    <a:gd name="connsiteY0" fmla="*/ 729574 h 729574"/>
                    <a:gd name="connsiteX1" fmla="*/ 2597285 w 2597285"/>
                    <a:gd name="connsiteY1" fmla="*/ 0 h 729574"/>
                    <a:gd name="connsiteX2" fmla="*/ 0 w 2597285"/>
                    <a:gd name="connsiteY2" fmla="*/ 38910 h 729574"/>
                    <a:gd name="connsiteX3" fmla="*/ 642026 w 2597285"/>
                    <a:gd name="connsiteY3" fmla="*/ 729574 h 7295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597285" h="729574">
                      <a:moveTo>
                        <a:pt x="642026" y="729574"/>
                      </a:moveTo>
                      <a:lnTo>
                        <a:pt x="2597285" y="0"/>
                      </a:lnTo>
                      <a:lnTo>
                        <a:pt x="0" y="38910"/>
                      </a:lnTo>
                      <a:lnTo>
                        <a:pt x="642026" y="729574"/>
                      </a:lnTo>
                      <a:close/>
                    </a:path>
                  </a:pathLst>
                </a:custGeom>
                <a:gradFill flip="none" rotWithShape="1">
                  <a:gsLst>
                    <a:gs pos="24000">
                      <a:sysClr val="windowText" lastClr="000000">
                        <a:alpha val="25000"/>
                      </a:sysClr>
                    </a:gs>
                    <a:gs pos="69000">
                      <a:sysClr val="window" lastClr="FFFFFF">
                        <a:alpha val="0"/>
                      </a:sysClr>
                    </a:gs>
                  </a:gsLst>
                  <a:lin ang="18900000" scaled="1"/>
                  <a:tileRect/>
                </a:gradFill>
                <a:ln w="9525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a-DK" kern="0" dirty="0" err="1">
                    <a:solidFill>
                      <a:sysClr val="window" lastClr="FFFFFF"/>
                    </a:solidFill>
                    <a:latin typeface="Calibri"/>
                  </a:endParaRPr>
                </a:p>
              </p:txBody>
            </p:sp>
            <p:sp>
              <p:nvSpPr>
                <p:cNvPr id="67" name="Freeform 5">
                  <a:extLst>
                    <a:ext uri="{FF2B5EF4-FFF2-40B4-BE49-F238E27FC236}">
                      <a16:creationId xmlns:a16="http://schemas.microsoft.com/office/drawing/2014/main" id="{0A515593-3B07-51F3-FA72-AB4B9AEAB75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815923" y="1401624"/>
                  <a:ext cx="1765614" cy="1671942"/>
                </a:xfrm>
                <a:custGeom>
                  <a:avLst/>
                  <a:gdLst/>
                  <a:ahLst/>
                  <a:cxnLst>
                    <a:cxn ang="0">
                      <a:pos x="244" y="0"/>
                    </a:cxn>
                    <a:cxn ang="0">
                      <a:pos x="0" y="464"/>
                    </a:cxn>
                    <a:cxn ang="0">
                      <a:pos x="490" y="464"/>
                    </a:cxn>
                    <a:cxn ang="0">
                      <a:pos x="244" y="0"/>
                    </a:cxn>
                  </a:cxnLst>
                  <a:rect l="0" t="0" r="r" b="b"/>
                  <a:pathLst>
                    <a:path w="490" h="464">
                      <a:moveTo>
                        <a:pt x="244" y="0"/>
                      </a:moveTo>
                      <a:lnTo>
                        <a:pt x="0" y="464"/>
                      </a:lnTo>
                      <a:lnTo>
                        <a:pt x="490" y="464"/>
                      </a:lnTo>
                      <a:lnTo>
                        <a:pt x="244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tx2">
                        <a:lumMod val="20000"/>
                        <a:lumOff val="80000"/>
                      </a:schemeClr>
                    </a:gs>
                    <a:gs pos="50000">
                      <a:schemeClr val="tx2">
                        <a:lumMod val="40000"/>
                        <a:lumOff val="60000"/>
                      </a:schemeClr>
                    </a:gs>
                    <a:gs pos="100000">
                      <a:srgbClr val="002060"/>
                    </a:gs>
                  </a:gsLst>
                  <a:lin ang="5400000" scaled="1"/>
                  <a:tileRect/>
                </a:gradFill>
                <a:ln w="8">
                  <a:solidFill>
                    <a:schemeClr val="accent1">
                      <a:lumMod val="40000"/>
                      <a:lumOff val="60000"/>
                    </a:schemeClr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a-DK">
                    <a:latin typeface="+mn-lt"/>
                  </a:endParaRPr>
                </a:p>
              </p:txBody>
            </p:sp>
          </p:grpSp>
        </p:grpSp>
      </p:grpSp>
      <p:grpSp>
        <p:nvGrpSpPr>
          <p:cNvPr id="103" name="Gruppe 338">
            <a:extLst>
              <a:ext uri="{FF2B5EF4-FFF2-40B4-BE49-F238E27FC236}">
                <a16:creationId xmlns:a16="http://schemas.microsoft.com/office/drawing/2014/main" id="{1D9029EB-E5EE-D7B7-0FE7-75BEF08FA88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14350" y="2257425"/>
            <a:ext cx="946150" cy="946150"/>
            <a:chOff x="6153150" y="3739018"/>
            <a:chExt cx="2162175" cy="2162175"/>
          </a:xfrm>
        </p:grpSpPr>
        <p:grpSp>
          <p:nvGrpSpPr>
            <p:cNvPr id="104" name="Gruppe 1105">
              <a:extLst>
                <a:ext uri="{FF2B5EF4-FFF2-40B4-BE49-F238E27FC236}">
                  <a16:creationId xmlns:a16="http://schemas.microsoft.com/office/drawing/2014/main" id="{5CFC2E4E-A399-CD04-58A7-D454EB921A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53150" y="3739018"/>
              <a:ext cx="2162175" cy="2162175"/>
              <a:chOff x="775607" y="3314474"/>
              <a:chExt cx="2162175" cy="2162175"/>
            </a:xfrm>
          </p:grpSpPr>
          <p:sp>
            <p:nvSpPr>
              <p:cNvPr id="111" name="Rektangel 346">
                <a:extLst>
                  <a:ext uri="{FF2B5EF4-FFF2-40B4-BE49-F238E27FC236}">
                    <a16:creationId xmlns:a16="http://schemas.microsoft.com/office/drawing/2014/main" id="{B2BCEA10-0DC4-37A5-B3CC-770947140F94}"/>
                  </a:ext>
                </a:extLst>
              </p:cNvPr>
              <p:cNvSpPr/>
              <p:nvPr/>
            </p:nvSpPr>
            <p:spPr bwMode="auto">
              <a:xfrm>
                <a:off x="775607" y="3314474"/>
                <a:ext cx="2162175" cy="216217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a-DK"/>
              </a:p>
            </p:txBody>
          </p:sp>
          <p:grpSp>
            <p:nvGrpSpPr>
              <p:cNvPr id="112" name="Gruppe 312">
                <a:extLst>
                  <a:ext uri="{FF2B5EF4-FFF2-40B4-BE49-F238E27FC236}">
                    <a16:creationId xmlns:a16="http://schemas.microsoft.com/office/drawing/2014/main" id="{C41EBDE4-40D6-7C59-23C6-560A13127FF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52455" y="3445707"/>
                <a:ext cx="622797" cy="1108187"/>
                <a:chOff x="3752868" y="290300"/>
                <a:chExt cx="1236635" cy="2197429"/>
              </a:xfrm>
            </p:grpSpPr>
            <p:sp>
              <p:nvSpPr>
                <p:cNvPr id="114" name="Freeform 256">
                  <a:extLst>
                    <a:ext uri="{FF2B5EF4-FFF2-40B4-BE49-F238E27FC236}">
                      <a16:creationId xmlns:a16="http://schemas.microsoft.com/office/drawing/2014/main" id="{03EF0C3B-340B-D7FB-5DB3-408418A804B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52868" y="2188240"/>
                  <a:ext cx="195607" cy="299489"/>
                </a:xfrm>
                <a:custGeom>
                  <a:avLst/>
                  <a:gdLst>
                    <a:gd name="T0" fmla="*/ 2147483647 w 354"/>
                    <a:gd name="T1" fmla="*/ 0 h 542"/>
                    <a:gd name="T2" fmla="*/ 2147483647 w 354"/>
                    <a:gd name="T3" fmla="*/ 2147483647 h 542"/>
                    <a:gd name="T4" fmla="*/ 2147483647 w 354"/>
                    <a:gd name="T5" fmla="*/ 2147483647 h 542"/>
                    <a:gd name="T6" fmla="*/ 2147483647 w 354"/>
                    <a:gd name="T7" fmla="*/ 2147483647 h 542"/>
                    <a:gd name="T8" fmla="*/ 2147483647 w 354"/>
                    <a:gd name="T9" fmla="*/ 2147483647 h 542"/>
                    <a:gd name="T10" fmla="*/ 2147483647 w 354"/>
                    <a:gd name="T11" fmla="*/ 2147483647 h 542"/>
                    <a:gd name="T12" fmla="*/ 2147483647 w 354"/>
                    <a:gd name="T13" fmla="*/ 2147483647 h 542"/>
                    <a:gd name="T14" fmla="*/ 2147483647 w 354"/>
                    <a:gd name="T15" fmla="*/ 2147483647 h 542"/>
                    <a:gd name="T16" fmla="*/ 2147483647 w 354"/>
                    <a:gd name="T17" fmla="*/ 2147483647 h 542"/>
                    <a:gd name="T18" fmla="*/ 2147483647 w 354"/>
                    <a:gd name="T19" fmla="*/ 2147483647 h 542"/>
                    <a:gd name="T20" fmla="*/ 2147483647 w 354"/>
                    <a:gd name="T21" fmla="*/ 2147483647 h 542"/>
                    <a:gd name="T22" fmla="*/ 2147483647 w 354"/>
                    <a:gd name="T23" fmla="*/ 2147483647 h 542"/>
                    <a:gd name="T24" fmla="*/ 2147483647 w 354"/>
                    <a:gd name="T25" fmla="*/ 2147483647 h 542"/>
                    <a:gd name="T26" fmla="*/ 2147483647 w 354"/>
                    <a:gd name="T27" fmla="*/ 2147483647 h 542"/>
                    <a:gd name="T28" fmla="*/ 2147483647 w 354"/>
                    <a:gd name="T29" fmla="*/ 2147483647 h 542"/>
                    <a:gd name="T30" fmla="*/ 2147483647 w 354"/>
                    <a:gd name="T31" fmla="*/ 2147483647 h 542"/>
                    <a:gd name="T32" fmla="*/ 2147483647 w 354"/>
                    <a:gd name="T33" fmla="*/ 2147483647 h 542"/>
                    <a:gd name="T34" fmla="*/ 2147483647 w 354"/>
                    <a:gd name="T35" fmla="*/ 2147483647 h 542"/>
                    <a:gd name="T36" fmla="*/ 2147483647 w 354"/>
                    <a:gd name="T37" fmla="*/ 2147483647 h 542"/>
                    <a:gd name="T38" fmla="*/ 2147483647 w 354"/>
                    <a:gd name="T39" fmla="*/ 2147483647 h 542"/>
                    <a:gd name="T40" fmla="*/ 2147483647 w 354"/>
                    <a:gd name="T41" fmla="*/ 2147483647 h 542"/>
                    <a:gd name="T42" fmla="*/ 2147483647 w 354"/>
                    <a:gd name="T43" fmla="*/ 2147483647 h 542"/>
                    <a:gd name="T44" fmla="*/ 2147483647 w 354"/>
                    <a:gd name="T45" fmla="*/ 2147483647 h 542"/>
                    <a:gd name="T46" fmla="*/ 2147483647 w 354"/>
                    <a:gd name="T47" fmla="*/ 2147483647 h 542"/>
                    <a:gd name="T48" fmla="*/ 2147483647 w 354"/>
                    <a:gd name="T49" fmla="*/ 2147483647 h 542"/>
                    <a:gd name="T50" fmla="*/ 2147483647 w 354"/>
                    <a:gd name="T51" fmla="*/ 2147483647 h 542"/>
                    <a:gd name="T52" fmla="*/ 2147483647 w 354"/>
                    <a:gd name="T53" fmla="*/ 2147483647 h 542"/>
                    <a:gd name="T54" fmla="*/ 2147483647 w 354"/>
                    <a:gd name="T55" fmla="*/ 2147483647 h 542"/>
                    <a:gd name="T56" fmla="*/ 2147483647 w 354"/>
                    <a:gd name="T57" fmla="*/ 2147483647 h 542"/>
                    <a:gd name="T58" fmla="*/ 2147483647 w 354"/>
                    <a:gd name="T59" fmla="*/ 2147483647 h 542"/>
                    <a:gd name="T60" fmla="*/ 2147483647 w 354"/>
                    <a:gd name="T61" fmla="*/ 2147483647 h 542"/>
                    <a:gd name="T62" fmla="*/ 2147483647 w 354"/>
                    <a:gd name="T63" fmla="*/ 2147483647 h 542"/>
                    <a:gd name="T64" fmla="*/ 2147483647 w 354"/>
                    <a:gd name="T65" fmla="*/ 2147483647 h 542"/>
                    <a:gd name="T66" fmla="*/ 2147483647 w 354"/>
                    <a:gd name="T67" fmla="*/ 2147483647 h 542"/>
                    <a:gd name="T68" fmla="*/ 2147483647 w 354"/>
                    <a:gd name="T69" fmla="*/ 2147483647 h 542"/>
                    <a:gd name="T70" fmla="*/ 0 w 354"/>
                    <a:gd name="T71" fmla="*/ 2147483647 h 542"/>
                    <a:gd name="T72" fmla="*/ 2147483647 w 354"/>
                    <a:gd name="T73" fmla="*/ 2147483647 h 542"/>
                    <a:gd name="T74" fmla="*/ 2147483647 w 354"/>
                    <a:gd name="T75" fmla="*/ 2147483647 h 542"/>
                    <a:gd name="T76" fmla="*/ 2147483647 w 354"/>
                    <a:gd name="T77" fmla="*/ 2147483647 h 542"/>
                    <a:gd name="T78" fmla="*/ 2147483647 w 354"/>
                    <a:gd name="T79" fmla="*/ 2147483647 h 542"/>
                    <a:gd name="T80" fmla="*/ 2147483647 w 354"/>
                    <a:gd name="T81" fmla="*/ 2147483647 h 542"/>
                    <a:gd name="T82" fmla="*/ 2147483647 w 354"/>
                    <a:gd name="T83" fmla="*/ 2147483647 h 542"/>
                    <a:gd name="T84" fmla="*/ 2147483647 w 354"/>
                    <a:gd name="T85" fmla="*/ 2147483647 h 542"/>
                    <a:gd name="T86" fmla="*/ 2147483647 w 354"/>
                    <a:gd name="T87" fmla="*/ 2147483647 h 542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54"/>
                    <a:gd name="T133" fmla="*/ 0 h 542"/>
                    <a:gd name="T134" fmla="*/ 354 w 354"/>
                    <a:gd name="T135" fmla="*/ 542 h 542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54" h="542">
                      <a:moveTo>
                        <a:pt x="72" y="16"/>
                      </a:moveTo>
                      <a:lnTo>
                        <a:pt x="88" y="0"/>
                      </a:lnTo>
                      <a:lnTo>
                        <a:pt x="104" y="2"/>
                      </a:lnTo>
                      <a:lnTo>
                        <a:pt x="116" y="8"/>
                      </a:lnTo>
                      <a:lnTo>
                        <a:pt x="118" y="10"/>
                      </a:lnTo>
                      <a:lnTo>
                        <a:pt x="130" y="16"/>
                      </a:lnTo>
                      <a:lnTo>
                        <a:pt x="142" y="24"/>
                      </a:lnTo>
                      <a:lnTo>
                        <a:pt x="150" y="36"/>
                      </a:lnTo>
                      <a:lnTo>
                        <a:pt x="156" y="48"/>
                      </a:lnTo>
                      <a:lnTo>
                        <a:pt x="164" y="64"/>
                      </a:lnTo>
                      <a:lnTo>
                        <a:pt x="172" y="76"/>
                      </a:lnTo>
                      <a:lnTo>
                        <a:pt x="186" y="92"/>
                      </a:lnTo>
                      <a:lnTo>
                        <a:pt x="208" y="124"/>
                      </a:lnTo>
                      <a:lnTo>
                        <a:pt x="228" y="150"/>
                      </a:lnTo>
                      <a:lnTo>
                        <a:pt x="242" y="160"/>
                      </a:lnTo>
                      <a:lnTo>
                        <a:pt x="260" y="170"/>
                      </a:lnTo>
                      <a:lnTo>
                        <a:pt x="280" y="182"/>
                      </a:lnTo>
                      <a:lnTo>
                        <a:pt x="306" y="196"/>
                      </a:lnTo>
                      <a:lnTo>
                        <a:pt x="328" y="204"/>
                      </a:lnTo>
                      <a:lnTo>
                        <a:pt x="342" y="212"/>
                      </a:lnTo>
                      <a:lnTo>
                        <a:pt x="348" y="216"/>
                      </a:lnTo>
                      <a:lnTo>
                        <a:pt x="354" y="224"/>
                      </a:lnTo>
                      <a:lnTo>
                        <a:pt x="354" y="230"/>
                      </a:lnTo>
                      <a:lnTo>
                        <a:pt x="350" y="238"/>
                      </a:lnTo>
                      <a:lnTo>
                        <a:pt x="346" y="246"/>
                      </a:lnTo>
                      <a:lnTo>
                        <a:pt x="336" y="252"/>
                      </a:lnTo>
                      <a:lnTo>
                        <a:pt x="320" y="254"/>
                      </a:lnTo>
                      <a:lnTo>
                        <a:pt x="300" y="254"/>
                      </a:lnTo>
                      <a:lnTo>
                        <a:pt x="286" y="252"/>
                      </a:lnTo>
                      <a:lnTo>
                        <a:pt x="260" y="242"/>
                      </a:lnTo>
                      <a:lnTo>
                        <a:pt x="254" y="240"/>
                      </a:lnTo>
                      <a:lnTo>
                        <a:pt x="234" y="228"/>
                      </a:lnTo>
                      <a:lnTo>
                        <a:pt x="222" y="222"/>
                      </a:lnTo>
                      <a:lnTo>
                        <a:pt x="214" y="210"/>
                      </a:lnTo>
                      <a:lnTo>
                        <a:pt x="208" y="206"/>
                      </a:lnTo>
                      <a:lnTo>
                        <a:pt x="202" y="206"/>
                      </a:lnTo>
                      <a:lnTo>
                        <a:pt x="190" y="202"/>
                      </a:lnTo>
                      <a:lnTo>
                        <a:pt x="170" y="202"/>
                      </a:lnTo>
                      <a:lnTo>
                        <a:pt x="168" y="202"/>
                      </a:lnTo>
                      <a:lnTo>
                        <a:pt x="164" y="206"/>
                      </a:lnTo>
                      <a:lnTo>
                        <a:pt x="160" y="218"/>
                      </a:lnTo>
                      <a:lnTo>
                        <a:pt x="158" y="256"/>
                      </a:lnTo>
                      <a:lnTo>
                        <a:pt x="150" y="308"/>
                      </a:lnTo>
                      <a:lnTo>
                        <a:pt x="148" y="334"/>
                      </a:lnTo>
                      <a:lnTo>
                        <a:pt x="156" y="360"/>
                      </a:lnTo>
                      <a:lnTo>
                        <a:pt x="174" y="440"/>
                      </a:lnTo>
                      <a:lnTo>
                        <a:pt x="182" y="458"/>
                      </a:lnTo>
                      <a:lnTo>
                        <a:pt x="182" y="470"/>
                      </a:lnTo>
                      <a:lnTo>
                        <a:pt x="178" y="480"/>
                      </a:lnTo>
                      <a:lnTo>
                        <a:pt x="174" y="490"/>
                      </a:lnTo>
                      <a:lnTo>
                        <a:pt x="170" y="492"/>
                      </a:lnTo>
                      <a:lnTo>
                        <a:pt x="166" y="498"/>
                      </a:lnTo>
                      <a:lnTo>
                        <a:pt x="160" y="500"/>
                      </a:lnTo>
                      <a:lnTo>
                        <a:pt x="146" y="500"/>
                      </a:lnTo>
                      <a:lnTo>
                        <a:pt x="142" y="496"/>
                      </a:lnTo>
                      <a:lnTo>
                        <a:pt x="140" y="492"/>
                      </a:lnTo>
                      <a:lnTo>
                        <a:pt x="128" y="474"/>
                      </a:lnTo>
                      <a:lnTo>
                        <a:pt x="102" y="416"/>
                      </a:lnTo>
                      <a:lnTo>
                        <a:pt x="94" y="404"/>
                      </a:lnTo>
                      <a:lnTo>
                        <a:pt x="92" y="404"/>
                      </a:lnTo>
                      <a:lnTo>
                        <a:pt x="94" y="408"/>
                      </a:lnTo>
                      <a:lnTo>
                        <a:pt x="92" y="426"/>
                      </a:lnTo>
                      <a:lnTo>
                        <a:pt x="84" y="450"/>
                      </a:lnTo>
                      <a:lnTo>
                        <a:pt x="60" y="502"/>
                      </a:lnTo>
                      <a:lnTo>
                        <a:pt x="56" y="510"/>
                      </a:lnTo>
                      <a:lnTo>
                        <a:pt x="48" y="520"/>
                      </a:lnTo>
                      <a:lnTo>
                        <a:pt x="42" y="530"/>
                      </a:lnTo>
                      <a:lnTo>
                        <a:pt x="34" y="534"/>
                      </a:lnTo>
                      <a:lnTo>
                        <a:pt x="16" y="542"/>
                      </a:lnTo>
                      <a:lnTo>
                        <a:pt x="8" y="540"/>
                      </a:lnTo>
                      <a:lnTo>
                        <a:pt x="2" y="536"/>
                      </a:lnTo>
                      <a:lnTo>
                        <a:pt x="0" y="532"/>
                      </a:lnTo>
                      <a:lnTo>
                        <a:pt x="2" y="526"/>
                      </a:lnTo>
                      <a:lnTo>
                        <a:pt x="6" y="514"/>
                      </a:lnTo>
                      <a:lnTo>
                        <a:pt x="8" y="496"/>
                      </a:lnTo>
                      <a:lnTo>
                        <a:pt x="14" y="472"/>
                      </a:lnTo>
                      <a:lnTo>
                        <a:pt x="16" y="452"/>
                      </a:lnTo>
                      <a:lnTo>
                        <a:pt x="22" y="432"/>
                      </a:lnTo>
                      <a:lnTo>
                        <a:pt x="24" y="406"/>
                      </a:lnTo>
                      <a:lnTo>
                        <a:pt x="28" y="372"/>
                      </a:lnTo>
                      <a:lnTo>
                        <a:pt x="34" y="338"/>
                      </a:lnTo>
                      <a:lnTo>
                        <a:pt x="38" y="304"/>
                      </a:lnTo>
                      <a:lnTo>
                        <a:pt x="36" y="276"/>
                      </a:lnTo>
                      <a:lnTo>
                        <a:pt x="30" y="234"/>
                      </a:lnTo>
                      <a:lnTo>
                        <a:pt x="20" y="140"/>
                      </a:lnTo>
                      <a:lnTo>
                        <a:pt x="12" y="88"/>
                      </a:lnTo>
                      <a:lnTo>
                        <a:pt x="22" y="62"/>
                      </a:lnTo>
                      <a:lnTo>
                        <a:pt x="28" y="56"/>
                      </a:lnTo>
                      <a:lnTo>
                        <a:pt x="72" y="16"/>
                      </a:lnTo>
                      <a:close/>
                    </a:path>
                  </a:pathLst>
                </a:custGeom>
                <a:solidFill>
                  <a:srgbClr val="8F8F8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15" name="Freeform 257">
                  <a:extLst>
                    <a:ext uri="{FF2B5EF4-FFF2-40B4-BE49-F238E27FC236}">
                      <a16:creationId xmlns:a16="http://schemas.microsoft.com/office/drawing/2014/main" id="{1B9374C5-3849-E22C-585E-2FFFEFF7ECF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761848" y="2179399"/>
                  <a:ext cx="227655" cy="276282"/>
                </a:xfrm>
                <a:custGeom>
                  <a:avLst/>
                  <a:gdLst>
                    <a:gd name="T0" fmla="*/ 2147483647 w 412"/>
                    <a:gd name="T1" fmla="*/ 0 h 500"/>
                    <a:gd name="T2" fmla="*/ 2147483647 w 412"/>
                    <a:gd name="T3" fmla="*/ 2147483647 h 500"/>
                    <a:gd name="T4" fmla="*/ 2147483647 w 412"/>
                    <a:gd name="T5" fmla="*/ 2147483647 h 500"/>
                    <a:gd name="T6" fmla="*/ 2147483647 w 412"/>
                    <a:gd name="T7" fmla="*/ 2147483647 h 500"/>
                    <a:gd name="T8" fmla="*/ 2147483647 w 412"/>
                    <a:gd name="T9" fmla="*/ 2147483647 h 500"/>
                    <a:gd name="T10" fmla="*/ 2147483647 w 412"/>
                    <a:gd name="T11" fmla="*/ 2147483647 h 500"/>
                    <a:gd name="T12" fmla="*/ 2147483647 w 412"/>
                    <a:gd name="T13" fmla="*/ 2147483647 h 500"/>
                    <a:gd name="T14" fmla="*/ 2147483647 w 412"/>
                    <a:gd name="T15" fmla="*/ 2147483647 h 500"/>
                    <a:gd name="T16" fmla="*/ 2147483647 w 412"/>
                    <a:gd name="T17" fmla="*/ 2147483647 h 500"/>
                    <a:gd name="T18" fmla="*/ 2147483647 w 412"/>
                    <a:gd name="T19" fmla="*/ 2147483647 h 500"/>
                    <a:gd name="T20" fmla="*/ 0 w 412"/>
                    <a:gd name="T21" fmla="*/ 2147483647 h 500"/>
                    <a:gd name="T22" fmla="*/ 2147483647 w 412"/>
                    <a:gd name="T23" fmla="*/ 2147483647 h 500"/>
                    <a:gd name="T24" fmla="*/ 2147483647 w 412"/>
                    <a:gd name="T25" fmla="*/ 2147483647 h 500"/>
                    <a:gd name="T26" fmla="*/ 2147483647 w 412"/>
                    <a:gd name="T27" fmla="*/ 2147483647 h 500"/>
                    <a:gd name="T28" fmla="*/ 2147483647 w 412"/>
                    <a:gd name="T29" fmla="*/ 2147483647 h 500"/>
                    <a:gd name="T30" fmla="*/ 2147483647 w 412"/>
                    <a:gd name="T31" fmla="*/ 2147483647 h 500"/>
                    <a:gd name="T32" fmla="*/ 2147483647 w 412"/>
                    <a:gd name="T33" fmla="*/ 2147483647 h 500"/>
                    <a:gd name="T34" fmla="*/ 2147483647 w 412"/>
                    <a:gd name="T35" fmla="*/ 2147483647 h 500"/>
                    <a:gd name="T36" fmla="*/ 2147483647 w 412"/>
                    <a:gd name="T37" fmla="*/ 2147483647 h 500"/>
                    <a:gd name="T38" fmla="*/ 2147483647 w 412"/>
                    <a:gd name="T39" fmla="*/ 2147483647 h 500"/>
                    <a:gd name="T40" fmla="*/ 2147483647 w 412"/>
                    <a:gd name="T41" fmla="*/ 2147483647 h 500"/>
                    <a:gd name="T42" fmla="*/ 2147483647 w 412"/>
                    <a:gd name="T43" fmla="*/ 2147483647 h 500"/>
                    <a:gd name="T44" fmla="*/ 2147483647 w 412"/>
                    <a:gd name="T45" fmla="*/ 2147483647 h 500"/>
                    <a:gd name="T46" fmla="*/ 2147483647 w 412"/>
                    <a:gd name="T47" fmla="*/ 2147483647 h 500"/>
                    <a:gd name="T48" fmla="*/ 2147483647 w 412"/>
                    <a:gd name="T49" fmla="*/ 2147483647 h 500"/>
                    <a:gd name="T50" fmla="*/ 2147483647 w 412"/>
                    <a:gd name="T51" fmla="*/ 2147483647 h 500"/>
                    <a:gd name="T52" fmla="*/ 2147483647 w 412"/>
                    <a:gd name="T53" fmla="*/ 2147483647 h 500"/>
                    <a:gd name="T54" fmla="*/ 2147483647 w 412"/>
                    <a:gd name="T55" fmla="*/ 2147483647 h 500"/>
                    <a:gd name="T56" fmla="*/ 2147483647 w 412"/>
                    <a:gd name="T57" fmla="*/ 2147483647 h 500"/>
                    <a:gd name="T58" fmla="*/ 2147483647 w 412"/>
                    <a:gd name="T59" fmla="*/ 2147483647 h 500"/>
                    <a:gd name="T60" fmla="*/ 2147483647 w 412"/>
                    <a:gd name="T61" fmla="*/ 2147483647 h 500"/>
                    <a:gd name="T62" fmla="*/ 2147483647 w 412"/>
                    <a:gd name="T63" fmla="*/ 2147483647 h 500"/>
                    <a:gd name="T64" fmla="*/ 2147483647 w 412"/>
                    <a:gd name="T65" fmla="*/ 2147483647 h 500"/>
                    <a:gd name="T66" fmla="*/ 2147483647 w 412"/>
                    <a:gd name="T67" fmla="*/ 2147483647 h 500"/>
                    <a:gd name="T68" fmla="*/ 2147483647 w 412"/>
                    <a:gd name="T69" fmla="*/ 2147483647 h 500"/>
                    <a:gd name="T70" fmla="*/ 2147483647 w 412"/>
                    <a:gd name="T71" fmla="*/ 2147483647 h 500"/>
                    <a:gd name="T72" fmla="*/ 2147483647 w 412"/>
                    <a:gd name="T73" fmla="*/ 2147483647 h 500"/>
                    <a:gd name="T74" fmla="*/ 2147483647 w 412"/>
                    <a:gd name="T75" fmla="*/ 2147483647 h 500"/>
                    <a:gd name="T76" fmla="*/ 2147483647 w 412"/>
                    <a:gd name="T77" fmla="*/ 2147483647 h 500"/>
                    <a:gd name="T78" fmla="*/ 2147483647 w 412"/>
                    <a:gd name="T79" fmla="*/ 2147483647 h 500"/>
                    <a:gd name="T80" fmla="*/ 2147483647 w 412"/>
                    <a:gd name="T81" fmla="*/ 2147483647 h 500"/>
                    <a:gd name="T82" fmla="*/ 2147483647 w 412"/>
                    <a:gd name="T83" fmla="*/ 2147483647 h 500"/>
                    <a:gd name="T84" fmla="*/ 2147483647 w 412"/>
                    <a:gd name="T85" fmla="*/ 2147483647 h 500"/>
                    <a:gd name="T86" fmla="*/ 2147483647 w 412"/>
                    <a:gd name="T87" fmla="*/ 2147483647 h 500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412"/>
                    <a:gd name="T133" fmla="*/ 0 h 500"/>
                    <a:gd name="T134" fmla="*/ 412 w 412"/>
                    <a:gd name="T135" fmla="*/ 500 h 500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412" h="500">
                      <a:moveTo>
                        <a:pt x="202" y="10"/>
                      </a:moveTo>
                      <a:lnTo>
                        <a:pt x="182" y="0"/>
                      </a:lnTo>
                      <a:lnTo>
                        <a:pt x="170" y="6"/>
                      </a:lnTo>
                      <a:lnTo>
                        <a:pt x="160" y="14"/>
                      </a:lnTo>
                      <a:lnTo>
                        <a:pt x="158" y="16"/>
                      </a:lnTo>
                      <a:lnTo>
                        <a:pt x="148" y="26"/>
                      </a:lnTo>
                      <a:lnTo>
                        <a:pt x="140" y="36"/>
                      </a:lnTo>
                      <a:lnTo>
                        <a:pt x="136" y="50"/>
                      </a:lnTo>
                      <a:lnTo>
                        <a:pt x="134" y="62"/>
                      </a:lnTo>
                      <a:lnTo>
                        <a:pt x="130" y="82"/>
                      </a:lnTo>
                      <a:lnTo>
                        <a:pt x="128" y="94"/>
                      </a:lnTo>
                      <a:lnTo>
                        <a:pt x="118" y="114"/>
                      </a:lnTo>
                      <a:lnTo>
                        <a:pt x="108" y="152"/>
                      </a:lnTo>
                      <a:lnTo>
                        <a:pt x="96" y="182"/>
                      </a:lnTo>
                      <a:lnTo>
                        <a:pt x="86" y="194"/>
                      </a:lnTo>
                      <a:lnTo>
                        <a:pt x="72" y="210"/>
                      </a:lnTo>
                      <a:lnTo>
                        <a:pt x="56" y="226"/>
                      </a:lnTo>
                      <a:lnTo>
                        <a:pt x="38" y="248"/>
                      </a:lnTo>
                      <a:lnTo>
                        <a:pt x="20" y="262"/>
                      </a:lnTo>
                      <a:lnTo>
                        <a:pt x="8" y="272"/>
                      </a:lnTo>
                      <a:lnTo>
                        <a:pt x="4" y="278"/>
                      </a:lnTo>
                      <a:lnTo>
                        <a:pt x="0" y="286"/>
                      </a:lnTo>
                      <a:lnTo>
                        <a:pt x="2" y="292"/>
                      </a:lnTo>
                      <a:lnTo>
                        <a:pt x="8" y="298"/>
                      </a:lnTo>
                      <a:lnTo>
                        <a:pt x="14" y="306"/>
                      </a:lnTo>
                      <a:lnTo>
                        <a:pt x="24" y="310"/>
                      </a:lnTo>
                      <a:lnTo>
                        <a:pt x="40" y="308"/>
                      </a:lnTo>
                      <a:lnTo>
                        <a:pt x="58" y="302"/>
                      </a:lnTo>
                      <a:lnTo>
                        <a:pt x="72" y="296"/>
                      </a:lnTo>
                      <a:lnTo>
                        <a:pt x="92" y="280"/>
                      </a:lnTo>
                      <a:lnTo>
                        <a:pt x="96" y="274"/>
                      </a:lnTo>
                      <a:lnTo>
                        <a:pt x="112" y="258"/>
                      </a:lnTo>
                      <a:lnTo>
                        <a:pt x="122" y="248"/>
                      </a:lnTo>
                      <a:lnTo>
                        <a:pt x="126" y="234"/>
                      </a:lnTo>
                      <a:lnTo>
                        <a:pt x="130" y="230"/>
                      </a:lnTo>
                      <a:lnTo>
                        <a:pt x="136" y="228"/>
                      </a:lnTo>
                      <a:lnTo>
                        <a:pt x="146" y="222"/>
                      </a:lnTo>
                      <a:lnTo>
                        <a:pt x="164" y="216"/>
                      </a:lnTo>
                      <a:lnTo>
                        <a:pt x="166" y="216"/>
                      </a:lnTo>
                      <a:lnTo>
                        <a:pt x="170" y="218"/>
                      </a:lnTo>
                      <a:lnTo>
                        <a:pt x="178" y="228"/>
                      </a:lnTo>
                      <a:lnTo>
                        <a:pt x="190" y="264"/>
                      </a:lnTo>
                      <a:lnTo>
                        <a:pt x="212" y="312"/>
                      </a:lnTo>
                      <a:lnTo>
                        <a:pt x="220" y="336"/>
                      </a:lnTo>
                      <a:lnTo>
                        <a:pt x="220" y="364"/>
                      </a:lnTo>
                      <a:lnTo>
                        <a:pt x="226" y="446"/>
                      </a:lnTo>
                      <a:lnTo>
                        <a:pt x="224" y="464"/>
                      </a:lnTo>
                      <a:lnTo>
                        <a:pt x="226" y="476"/>
                      </a:lnTo>
                      <a:lnTo>
                        <a:pt x="232" y="484"/>
                      </a:lnTo>
                      <a:lnTo>
                        <a:pt x="240" y="492"/>
                      </a:lnTo>
                      <a:lnTo>
                        <a:pt x="244" y="494"/>
                      </a:lnTo>
                      <a:lnTo>
                        <a:pt x="250" y="498"/>
                      </a:lnTo>
                      <a:lnTo>
                        <a:pt x="256" y="500"/>
                      </a:lnTo>
                      <a:lnTo>
                        <a:pt x="268" y="496"/>
                      </a:lnTo>
                      <a:lnTo>
                        <a:pt x="270" y="490"/>
                      </a:lnTo>
                      <a:lnTo>
                        <a:pt x="272" y="486"/>
                      </a:lnTo>
                      <a:lnTo>
                        <a:pt x="278" y="464"/>
                      </a:lnTo>
                      <a:lnTo>
                        <a:pt x="286" y="402"/>
                      </a:lnTo>
                      <a:lnTo>
                        <a:pt x="288" y="388"/>
                      </a:lnTo>
                      <a:lnTo>
                        <a:pt x="290" y="388"/>
                      </a:lnTo>
                      <a:lnTo>
                        <a:pt x="292" y="392"/>
                      </a:lnTo>
                      <a:lnTo>
                        <a:pt x="298" y="408"/>
                      </a:lnTo>
                      <a:lnTo>
                        <a:pt x="312" y="428"/>
                      </a:lnTo>
                      <a:lnTo>
                        <a:pt x="346" y="472"/>
                      </a:lnTo>
                      <a:lnTo>
                        <a:pt x="354" y="480"/>
                      </a:lnTo>
                      <a:lnTo>
                        <a:pt x="364" y="488"/>
                      </a:lnTo>
                      <a:lnTo>
                        <a:pt x="372" y="494"/>
                      </a:lnTo>
                      <a:lnTo>
                        <a:pt x="382" y="498"/>
                      </a:lnTo>
                      <a:lnTo>
                        <a:pt x="400" y="498"/>
                      </a:lnTo>
                      <a:lnTo>
                        <a:pt x="406" y="494"/>
                      </a:lnTo>
                      <a:lnTo>
                        <a:pt x="410" y="490"/>
                      </a:lnTo>
                      <a:lnTo>
                        <a:pt x="412" y="486"/>
                      </a:lnTo>
                      <a:lnTo>
                        <a:pt x="408" y="480"/>
                      </a:lnTo>
                      <a:lnTo>
                        <a:pt x="402" y="470"/>
                      </a:lnTo>
                      <a:lnTo>
                        <a:pt x="394" y="454"/>
                      </a:lnTo>
                      <a:lnTo>
                        <a:pt x="382" y="432"/>
                      </a:lnTo>
                      <a:lnTo>
                        <a:pt x="374" y="412"/>
                      </a:lnTo>
                      <a:lnTo>
                        <a:pt x="364" y="394"/>
                      </a:lnTo>
                      <a:lnTo>
                        <a:pt x="354" y="370"/>
                      </a:lnTo>
                      <a:lnTo>
                        <a:pt x="342" y="340"/>
                      </a:lnTo>
                      <a:lnTo>
                        <a:pt x="326" y="308"/>
                      </a:lnTo>
                      <a:lnTo>
                        <a:pt x="314" y="278"/>
                      </a:lnTo>
                      <a:lnTo>
                        <a:pt x="308" y="248"/>
                      </a:lnTo>
                      <a:lnTo>
                        <a:pt x="302" y="208"/>
                      </a:lnTo>
                      <a:lnTo>
                        <a:pt x="284" y="114"/>
                      </a:lnTo>
                      <a:lnTo>
                        <a:pt x="276" y="62"/>
                      </a:lnTo>
                      <a:lnTo>
                        <a:pt x="262" y="40"/>
                      </a:lnTo>
                      <a:lnTo>
                        <a:pt x="254" y="36"/>
                      </a:lnTo>
                      <a:lnTo>
                        <a:pt x="202" y="10"/>
                      </a:lnTo>
                      <a:close/>
                    </a:path>
                  </a:pathLst>
                </a:custGeom>
                <a:solidFill>
                  <a:srgbClr val="8F8F8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17" name="Gruppe 225">
                  <a:extLst>
                    <a:ext uri="{FF2B5EF4-FFF2-40B4-BE49-F238E27FC236}">
                      <a16:creationId xmlns:a16="http://schemas.microsoft.com/office/drawing/2014/main" id="{BB3A3C1A-71B0-68B6-CD4F-43EB0A4D208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097648" y="290300"/>
                  <a:ext cx="511446" cy="649823"/>
                  <a:chOff x="4091136" y="2165637"/>
                  <a:chExt cx="1558463" cy="1980128"/>
                </a:xfrm>
              </p:grpSpPr>
              <p:sp>
                <p:nvSpPr>
                  <p:cNvPr id="118" name="Freeform 7">
                    <a:extLst>
                      <a:ext uri="{FF2B5EF4-FFF2-40B4-BE49-F238E27FC236}">
                        <a16:creationId xmlns:a16="http://schemas.microsoft.com/office/drawing/2014/main" id="{47DD10C6-CC3D-A70D-BED8-235925AD1FA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445764" y="3308936"/>
                    <a:ext cx="53228" cy="836829"/>
                  </a:xfrm>
                  <a:custGeom>
                    <a:avLst/>
                    <a:gdLst>
                      <a:gd name="T0" fmla="*/ 0 w 29"/>
                      <a:gd name="T1" fmla="*/ 2147483647 h 456"/>
                      <a:gd name="T2" fmla="*/ 2147483647 w 29"/>
                      <a:gd name="T3" fmla="*/ 2147483647 h 456"/>
                      <a:gd name="T4" fmla="*/ 2147483647 w 29"/>
                      <a:gd name="T5" fmla="*/ 2147483647 h 456"/>
                      <a:gd name="T6" fmla="*/ 2147483647 w 29"/>
                      <a:gd name="T7" fmla="*/ 2147483647 h 456"/>
                      <a:gd name="T8" fmla="*/ 2147483647 w 29"/>
                      <a:gd name="T9" fmla="*/ 2147483647 h 456"/>
                      <a:gd name="T10" fmla="*/ 2147483647 w 29"/>
                      <a:gd name="T11" fmla="*/ 2147483647 h 456"/>
                      <a:gd name="T12" fmla="*/ 2147483647 w 29"/>
                      <a:gd name="T13" fmla="*/ 2147483647 h 456"/>
                      <a:gd name="T14" fmla="*/ 2147483647 w 29"/>
                      <a:gd name="T15" fmla="*/ 2147483647 h 456"/>
                      <a:gd name="T16" fmla="*/ 2147483647 w 29"/>
                      <a:gd name="T17" fmla="*/ 2147483647 h 456"/>
                      <a:gd name="T18" fmla="*/ 2147483647 w 29"/>
                      <a:gd name="T19" fmla="*/ 2147483647 h 456"/>
                      <a:gd name="T20" fmla="*/ 2147483647 w 29"/>
                      <a:gd name="T21" fmla="*/ 2147483647 h 456"/>
                      <a:gd name="T22" fmla="*/ 2147483647 w 29"/>
                      <a:gd name="T23" fmla="*/ 2147483647 h 456"/>
                      <a:gd name="T24" fmla="*/ 2147483647 w 29"/>
                      <a:gd name="T25" fmla="*/ 2147483647 h 456"/>
                      <a:gd name="T26" fmla="*/ 2147483647 w 29"/>
                      <a:gd name="T27" fmla="*/ 0 h 456"/>
                      <a:gd name="T28" fmla="*/ 2147483647 w 29"/>
                      <a:gd name="T29" fmla="*/ 0 h 456"/>
                      <a:gd name="T30" fmla="*/ 2147483647 w 29"/>
                      <a:gd name="T31" fmla="*/ 2147483647 h 456"/>
                      <a:gd name="T32" fmla="*/ 2147483647 w 29"/>
                      <a:gd name="T33" fmla="*/ 2147483647 h 456"/>
                      <a:gd name="T34" fmla="*/ 2147483647 w 29"/>
                      <a:gd name="T35" fmla="*/ 2147483647 h 456"/>
                      <a:gd name="T36" fmla="*/ 0 w 29"/>
                      <a:gd name="T37" fmla="*/ 2147483647 h 45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29"/>
                      <a:gd name="T58" fmla="*/ 0 h 456"/>
                      <a:gd name="T59" fmla="*/ 29 w 29"/>
                      <a:gd name="T60" fmla="*/ 456 h 45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29" h="456">
                        <a:moveTo>
                          <a:pt x="0" y="207"/>
                        </a:moveTo>
                        <a:lnTo>
                          <a:pt x="2" y="262"/>
                        </a:lnTo>
                        <a:lnTo>
                          <a:pt x="7" y="336"/>
                        </a:lnTo>
                        <a:lnTo>
                          <a:pt x="13" y="408"/>
                        </a:lnTo>
                        <a:lnTo>
                          <a:pt x="22" y="456"/>
                        </a:lnTo>
                        <a:lnTo>
                          <a:pt x="29" y="455"/>
                        </a:lnTo>
                        <a:lnTo>
                          <a:pt x="19" y="408"/>
                        </a:lnTo>
                        <a:lnTo>
                          <a:pt x="13" y="336"/>
                        </a:lnTo>
                        <a:lnTo>
                          <a:pt x="8" y="262"/>
                        </a:lnTo>
                        <a:lnTo>
                          <a:pt x="8" y="207"/>
                        </a:lnTo>
                        <a:lnTo>
                          <a:pt x="11" y="154"/>
                        </a:lnTo>
                        <a:lnTo>
                          <a:pt x="15" y="86"/>
                        </a:lnTo>
                        <a:lnTo>
                          <a:pt x="19" y="27"/>
                        </a:lnTo>
                        <a:lnTo>
                          <a:pt x="21" y="0"/>
                        </a:lnTo>
                        <a:lnTo>
                          <a:pt x="15" y="0"/>
                        </a:lnTo>
                        <a:lnTo>
                          <a:pt x="13" y="27"/>
                        </a:lnTo>
                        <a:lnTo>
                          <a:pt x="8" y="86"/>
                        </a:lnTo>
                        <a:lnTo>
                          <a:pt x="4" y="154"/>
                        </a:lnTo>
                        <a:lnTo>
                          <a:pt x="0" y="207"/>
                        </a:lnTo>
                        <a:close/>
                      </a:path>
                    </a:pathLst>
                  </a:custGeom>
                  <a:solidFill>
                    <a:srgbClr val="7F7F7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120" name="Freeform 11">
                    <a:extLst>
                      <a:ext uri="{FF2B5EF4-FFF2-40B4-BE49-F238E27FC236}">
                        <a16:creationId xmlns:a16="http://schemas.microsoft.com/office/drawing/2014/main" id="{A799311A-8277-80EB-9766-1DF0982E997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37097" y="2165637"/>
                    <a:ext cx="1301327" cy="464294"/>
                  </a:xfrm>
                  <a:custGeom>
                    <a:avLst/>
                    <a:gdLst>
                      <a:gd name="T0" fmla="*/ 2147483647 w 709"/>
                      <a:gd name="T1" fmla="*/ 2147483647 h 253"/>
                      <a:gd name="T2" fmla="*/ 2147483647 w 709"/>
                      <a:gd name="T3" fmla="*/ 2147483647 h 253"/>
                      <a:gd name="T4" fmla="*/ 2147483647 w 709"/>
                      <a:gd name="T5" fmla="*/ 2147483647 h 253"/>
                      <a:gd name="T6" fmla="*/ 2147483647 w 709"/>
                      <a:gd name="T7" fmla="*/ 2147483647 h 253"/>
                      <a:gd name="T8" fmla="*/ 2147483647 w 709"/>
                      <a:gd name="T9" fmla="*/ 2147483647 h 253"/>
                      <a:gd name="T10" fmla="*/ 2147483647 w 709"/>
                      <a:gd name="T11" fmla="*/ 2147483647 h 253"/>
                      <a:gd name="T12" fmla="*/ 2147483647 w 709"/>
                      <a:gd name="T13" fmla="*/ 2147483647 h 253"/>
                      <a:gd name="T14" fmla="*/ 2147483647 w 709"/>
                      <a:gd name="T15" fmla="*/ 2147483647 h 253"/>
                      <a:gd name="T16" fmla="*/ 2147483647 w 709"/>
                      <a:gd name="T17" fmla="*/ 2147483647 h 253"/>
                      <a:gd name="T18" fmla="*/ 2147483647 w 709"/>
                      <a:gd name="T19" fmla="*/ 2147483647 h 253"/>
                      <a:gd name="T20" fmla="*/ 2147483647 w 709"/>
                      <a:gd name="T21" fmla="*/ 2147483647 h 253"/>
                      <a:gd name="T22" fmla="*/ 2147483647 w 709"/>
                      <a:gd name="T23" fmla="*/ 2147483647 h 253"/>
                      <a:gd name="T24" fmla="*/ 2147483647 w 709"/>
                      <a:gd name="T25" fmla="*/ 2147483647 h 253"/>
                      <a:gd name="T26" fmla="*/ 2147483647 w 709"/>
                      <a:gd name="T27" fmla="*/ 2147483647 h 253"/>
                      <a:gd name="T28" fmla="*/ 2147483647 w 709"/>
                      <a:gd name="T29" fmla="*/ 2147483647 h 253"/>
                      <a:gd name="T30" fmla="*/ 2147483647 w 709"/>
                      <a:gd name="T31" fmla="*/ 2147483647 h 253"/>
                      <a:gd name="T32" fmla="*/ 2147483647 w 709"/>
                      <a:gd name="T33" fmla="*/ 2147483647 h 253"/>
                      <a:gd name="T34" fmla="*/ 2147483647 w 709"/>
                      <a:gd name="T35" fmla="*/ 2147483647 h 253"/>
                      <a:gd name="T36" fmla="*/ 2147483647 w 709"/>
                      <a:gd name="T37" fmla="*/ 2147483647 h 253"/>
                      <a:gd name="T38" fmla="*/ 2147483647 w 709"/>
                      <a:gd name="T39" fmla="*/ 2147483647 h 253"/>
                      <a:gd name="T40" fmla="*/ 2147483647 w 709"/>
                      <a:gd name="T41" fmla="*/ 2147483647 h 253"/>
                      <a:gd name="T42" fmla="*/ 2147483647 w 709"/>
                      <a:gd name="T43" fmla="*/ 2147483647 h 253"/>
                      <a:gd name="T44" fmla="*/ 2147483647 w 709"/>
                      <a:gd name="T45" fmla="*/ 2147483647 h 253"/>
                      <a:gd name="T46" fmla="*/ 2147483647 w 709"/>
                      <a:gd name="T47" fmla="*/ 2147483647 h 253"/>
                      <a:gd name="T48" fmla="*/ 2147483647 w 709"/>
                      <a:gd name="T49" fmla="*/ 2147483647 h 253"/>
                      <a:gd name="T50" fmla="*/ 2147483647 w 709"/>
                      <a:gd name="T51" fmla="*/ 0 h 253"/>
                      <a:gd name="T52" fmla="*/ 2147483647 w 709"/>
                      <a:gd name="T53" fmla="*/ 2147483647 h 253"/>
                      <a:gd name="T54" fmla="*/ 2147483647 w 709"/>
                      <a:gd name="T55" fmla="*/ 2147483647 h 253"/>
                      <a:gd name="T56" fmla="*/ 2147483647 w 709"/>
                      <a:gd name="T57" fmla="*/ 2147483647 h 253"/>
                      <a:gd name="T58" fmla="*/ 2147483647 w 709"/>
                      <a:gd name="T59" fmla="*/ 2147483647 h 253"/>
                      <a:gd name="T60" fmla="*/ 2147483647 w 709"/>
                      <a:gd name="T61" fmla="*/ 2147483647 h 253"/>
                      <a:gd name="T62" fmla="*/ 2147483647 w 709"/>
                      <a:gd name="T63" fmla="*/ 2147483647 h 253"/>
                      <a:gd name="T64" fmla="*/ 2147483647 w 709"/>
                      <a:gd name="T65" fmla="*/ 2147483647 h 253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709"/>
                      <a:gd name="T100" fmla="*/ 0 h 253"/>
                      <a:gd name="T101" fmla="*/ 709 w 709"/>
                      <a:gd name="T102" fmla="*/ 253 h 253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709" h="253">
                        <a:moveTo>
                          <a:pt x="0" y="221"/>
                        </a:moveTo>
                        <a:lnTo>
                          <a:pt x="6" y="225"/>
                        </a:lnTo>
                        <a:lnTo>
                          <a:pt x="8" y="221"/>
                        </a:lnTo>
                        <a:lnTo>
                          <a:pt x="11" y="214"/>
                        </a:lnTo>
                        <a:lnTo>
                          <a:pt x="19" y="203"/>
                        </a:lnTo>
                        <a:lnTo>
                          <a:pt x="28" y="187"/>
                        </a:lnTo>
                        <a:lnTo>
                          <a:pt x="41" y="170"/>
                        </a:lnTo>
                        <a:lnTo>
                          <a:pt x="57" y="149"/>
                        </a:lnTo>
                        <a:lnTo>
                          <a:pt x="75" y="129"/>
                        </a:lnTo>
                        <a:lnTo>
                          <a:pt x="97" y="107"/>
                        </a:lnTo>
                        <a:lnTo>
                          <a:pt x="123" y="87"/>
                        </a:lnTo>
                        <a:lnTo>
                          <a:pt x="149" y="66"/>
                        </a:lnTo>
                        <a:lnTo>
                          <a:pt x="181" y="49"/>
                        </a:lnTo>
                        <a:lnTo>
                          <a:pt x="215" y="33"/>
                        </a:lnTo>
                        <a:lnTo>
                          <a:pt x="253" y="21"/>
                        </a:lnTo>
                        <a:lnTo>
                          <a:pt x="295" y="13"/>
                        </a:lnTo>
                        <a:lnTo>
                          <a:pt x="339" y="8"/>
                        </a:lnTo>
                        <a:lnTo>
                          <a:pt x="388" y="10"/>
                        </a:lnTo>
                        <a:lnTo>
                          <a:pt x="391" y="10"/>
                        </a:lnTo>
                        <a:lnTo>
                          <a:pt x="399" y="11"/>
                        </a:lnTo>
                        <a:lnTo>
                          <a:pt x="412" y="11"/>
                        </a:lnTo>
                        <a:lnTo>
                          <a:pt x="427" y="14"/>
                        </a:lnTo>
                        <a:lnTo>
                          <a:pt x="446" y="19"/>
                        </a:lnTo>
                        <a:lnTo>
                          <a:pt x="468" y="24"/>
                        </a:lnTo>
                        <a:lnTo>
                          <a:pt x="492" y="33"/>
                        </a:lnTo>
                        <a:lnTo>
                          <a:pt x="517" y="43"/>
                        </a:lnTo>
                        <a:lnTo>
                          <a:pt x="544" y="57"/>
                        </a:lnTo>
                        <a:lnTo>
                          <a:pt x="569" y="72"/>
                        </a:lnTo>
                        <a:lnTo>
                          <a:pt x="596" y="93"/>
                        </a:lnTo>
                        <a:lnTo>
                          <a:pt x="621" y="115"/>
                        </a:lnTo>
                        <a:lnTo>
                          <a:pt x="644" y="143"/>
                        </a:lnTo>
                        <a:lnTo>
                          <a:pt x="666" y="174"/>
                        </a:lnTo>
                        <a:lnTo>
                          <a:pt x="687" y="212"/>
                        </a:lnTo>
                        <a:lnTo>
                          <a:pt x="702" y="253"/>
                        </a:lnTo>
                        <a:lnTo>
                          <a:pt x="709" y="251"/>
                        </a:lnTo>
                        <a:lnTo>
                          <a:pt x="691" y="209"/>
                        </a:lnTo>
                        <a:lnTo>
                          <a:pt x="673" y="171"/>
                        </a:lnTo>
                        <a:lnTo>
                          <a:pt x="651" y="140"/>
                        </a:lnTo>
                        <a:lnTo>
                          <a:pt x="625" y="112"/>
                        </a:lnTo>
                        <a:lnTo>
                          <a:pt x="600" y="87"/>
                        </a:lnTo>
                        <a:lnTo>
                          <a:pt x="574" y="66"/>
                        </a:lnTo>
                        <a:lnTo>
                          <a:pt x="547" y="50"/>
                        </a:lnTo>
                        <a:lnTo>
                          <a:pt x="520" y="36"/>
                        </a:lnTo>
                        <a:lnTo>
                          <a:pt x="493" y="25"/>
                        </a:lnTo>
                        <a:lnTo>
                          <a:pt x="470" y="17"/>
                        </a:lnTo>
                        <a:lnTo>
                          <a:pt x="448" y="11"/>
                        </a:lnTo>
                        <a:lnTo>
                          <a:pt x="427" y="7"/>
                        </a:lnTo>
                        <a:lnTo>
                          <a:pt x="412" y="5"/>
                        </a:lnTo>
                        <a:lnTo>
                          <a:pt x="399" y="3"/>
                        </a:lnTo>
                        <a:lnTo>
                          <a:pt x="391" y="2"/>
                        </a:lnTo>
                        <a:lnTo>
                          <a:pt x="388" y="2"/>
                        </a:lnTo>
                        <a:lnTo>
                          <a:pt x="339" y="0"/>
                        </a:lnTo>
                        <a:lnTo>
                          <a:pt x="294" y="5"/>
                        </a:lnTo>
                        <a:lnTo>
                          <a:pt x="251" y="14"/>
                        </a:lnTo>
                        <a:lnTo>
                          <a:pt x="214" y="27"/>
                        </a:lnTo>
                        <a:lnTo>
                          <a:pt x="178" y="43"/>
                        </a:lnTo>
                        <a:lnTo>
                          <a:pt x="146" y="61"/>
                        </a:lnTo>
                        <a:lnTo>
                          <a:pt x="118" y="82"/>
                        </a:lnTo>
                        <a:lnTo>
                          <a:pt x="93" y="102"/>
                        </a:lnTo>
                        <a:lnTo>
                          <a:pt x="71" y="124"/>
                        </a:lnTo>
                        <a:lnTo>
                          <a:pt x="52" y="146"/>
                        </a:lnTo>
                        <a:lnTo>
                          <a:pt x="36" y="165"/>
                        </a:lnTo>
                        <a:lnTo>
                          <a:pt x="24" y="184"/>
                        </a:lnTo>
                        <a:lnTo>
                          <a:pt x="13" y="199"/>
                        </a:lnTo>
                        <a:lnTo>
                          <a:pt x="6" y="210"/>
                        </a:lnTo>
                        <a:lnTo>
                          <a:pt x="2" y="218"/>
                        </a:lnTo>
                        <a:lnTo>
                          <a:pt x="0" y="221"/>
                        </a:lnTo>
                        <a:close/>
                      </a:path>
                    </a:pathLst>
                  </a:custGeom>
                  <a:solidFill>
                    <a:srgbClr val="7F7F7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121" name="Freeform 12">
                    <a:extLst>
                      <a:ext uri="{FF2B5EF4-FFF2-40B4-BE49-F238E27FC236}">
                        <a16:creationId xmlns:a16="http://schemas.microsoft.com/office/drawing/2014/main" id="{CB5DCB4B-F97C-FC4C-A752-20B65B19ACA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48109" y="3252047"/>
                    <a:ext cx="187215" cy="552381"/>
                  </a:xfrm>
                  <a:custGeom>
                    <a:avLst/>
                    <a:gdLst>
                      <a:gd name="T0" fmla="*/ 2147483647 w 102"/>
                      <a:gd name="T1" fmla="*/ 2147483647 h 301"/>
                      <a:gd name="T2" fmla="*/ 2147483647 w 102"/>
                      <a:gd name="T3" fmla="*/ 2147483647 h 301"/>
                      <a:gd name="T4" fmla="*/ 2147483647 w 102"/>
                      <a:gd name="T5" fmla="*/ 2147483647 h 301"/>
                      <a:gd name="T6" fmla="*/ 2147483647 w 102"/>
                      <a:gd name="T7" fmla="*/ 2147483647 h 301"/>
                      <a:gd name="T8" fmla="*/ 2147483647 w 102"/>
                      <a:gd name="T9" fmla="*/ 2147483647 h 301"/>
                      <a:gd name="T10" fmla="*/ 2147483647 w 102"/>
                      <a:gd name="T11" fmla="*/ 2147483647 h 301"/>
                      <a:gd name="T12" fmla="*/ 2147483647 w 102"/>
                      <a:gd name="T13" fmla="*/ 2147483647 h 301"/>
                      <a:gd name="T14" fmla="*/ 2147483647 w 102"/>
                      <a:gd name="T15" fmla="*/ 2147483647 h 301"/>
                      <a:gd name="T16" fmla="*/ 2147483647 w 102"/>
                      <a:gd name="T17" fmla="*/ 2147483647 h 301"/>
                      <a:gd name="T18" fmla="*/ 2147483647 w 102"/>
                      <a:gd name="T19" fmla="*/ 2147483647 h 301"/>
                      <a:gd name="T20" fmla="*/ 2147483647 w 102"/>
                      <a:gd name="T21" fmla="*/ 2147483647 h 301"/>
                      <a:gd name="T22" fmla="*/ 2147483647 w 102"/>
                      <a:gd name="T23" fmla="*/ 2147483647 h 301"/>
                      <a:gd name="T24" fmla="*/ 2147483647 w 102"/>
                      <a:gd name="T25" fmla="*/ 2147483647 h 301"/>
                      <a:gd name="T26" fmla="*/ 2147483647 w 102"/>
                      <a:gd name="T27" fmla="*/ 2147483647 h 301"/>
                      <a:gd name="T28" fmla="*/ 2147483647 w 102"/>
                      <a:gd name="T29" fmla="*/ 2147483647 h 301"/>
                      <a:gd name="T30" fmla="*/ 2147483647 w 102"/>
                      <a:gd name="T31" fmla="*/ 2147483647 h 301"/>
                      <a:gd name="T32" fmla="*/ 2147483647 w 102"/>
                      <a:gd name="T33" fmla="*/ 2147483647 h 301"/>
                      <a:gd name="T34" fmla="*/ 2147483647 w 102"/>
                      <a:gd name="T35" fmla="*/ 2147483647 h 301"/>
                      <a:gd name="T36" fmla="*/ 2147483647 w 102"/>
                      <a:gd name="T37" fmla="*/ 2147483647 h 301"/>
                      <a:gd name="T38" fmla="*/ 2147483647 w 102"/>
                      <a:gd name="T39" fmla="*/ 2147483647 h 301"/>
                      <a:gd name="T40" fmla="*/ 2147483647 w 102"/>
                      <a:gd name="T41" fmla="*/ 2147483647 h 301"/>
                      <a:gd name="T42" fmla="*/ 2147483647 w 102"/>
                      <a:gd name="T43" fmla="*/ 2147483647 h 301"/>
                      <a:gd name="T44" fmla="*/ 2147483647 w 102"/>
                      <a:gd name="T45" fmla="*/ 0 h 301"/>
                      <a:gd name="T46" fmla="*/ 2147483647 w 102"/>
                      <a:gd name="T47" fmla="*/ 2147483647 h 301"/>
                      <a:gd name="T48" fmla="*/ 0 w 102"/>
                      <a:gd name="T49" fmla="*/ 2147483647 h 301"/>
                      <a:gd name="T50" fmla="*/ 2147483647 w 102"/>
                      <a:gd name="T51" fmla="*/ 2147483647 h 301"/>
                      <a:gd name="T52" fmla="*/ 2147483647 w 102"/>
                      <a:gd name="T53" fmla="*/ 2147483647 h 301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w 102"/>
                      <a:gd name="T82" fmla="*/ 0 h 301"/>
                      <a:gd name="T83" fmla="*/ 102 w 102"/>
                      <a:gd name="T84" fmla="*/ 301 h 301"/>
                    </a:gdLst>
                    <a:ahLst/>
                    <a:cxnLst>
                      <a:cxn ang="T54">
                        <a:pos x="T0" y="T1"/>
                      </a:cxn>
                      <a:cxn ang="T55">
                        <a:pos x="T2" y="T3"/>
                      </a:cxn>
                      <a:cxn ang="T56">
                        <a:pos x="T4" y="T5"/>
                      </a:cxn>
                      <a:cxn ang="T57">
                        <a:pos x="T6" y="T7"/>
                      </a:cxn>
                      <a:cxn ang="T58">
                        <a:pos x="T8" y="T9"/>
                      </a:cxn>
                      <a:cxn ang="T59">
                        <a:pos x="T10" y="T11"/>
                      </a:cxn>
                      <a:cxn ang="T60">
                        <a:pos x="T12" y="T13"/>
                      </a:cxn>
                      <a:cxn ang="T61">
                        <a:pos x="T14" y="T15"/>
                      </a:cxn>
                      <a:cxn ang="T62">
                        <a:pos x="T16" y="T17"/>
                      </a:cxn>
                      <a:cxn ang="T63">
                        <a:pos x="T18" y="T19"/>
                      </a:cxn>
                      <a:cxn ang="T64">
                        <a:pos x="T20" y="T21"/>
                      </a:cxn>
                      <a:cxn ang="T65">
                        <a:pos x="T22" y="T23"/>
                      </a:cxn>
                      <a:cxn ang="T66">
                        <a:pos x="T24" y="T25"/>
                      </a:cxn>
                      <a:cxn ang="T67">
                        <a:pos x="T26" y="T27"/>
                      </a:cxn>
                      <a:cxn ang="T68">
                        <a:pos x="T28" y="T29"/>
                      </a:cxn>
                      <a:cxn ang="T69">
                        <a:pos x="T30" y="T31"/>
                      </a:cxn>
                      <a:cxn ang="T70">
                        <a:pos x="T32" y="T33"/>
                      </a:cxn>
                      <a:cxn ang="T71">
                        <a:pos x="T34" y="T35"/>
                      </a:cxn>
                      <a:cxn ang="T72">
                        <a:pos x="T36" y="T37"/>
                      </a:cxn>
                      <a:cxn ang="T73">
                        <a:pos x="T38" y="T39"/>
                      </a:cxn>
                      <a:cxn ang="T74">
                        <a:pos x="T40" y="T41"/>
                      </a:cxn>
                      <a:cxn ang="T75">
                        <a:pos x="T42" y="T43"/>
                      </a:cxn>
                      <a:cxn ang="T76">
                        <a:pos x="T44" y="T45"/>
                      </a:cxn>
                      <a:cxn ang="T77">
                        <a:pos x="T46" y="T47"/>
                      </a:cxn>
                      <a:cxn ang="T78">
                        <a:pos x="T48" y="T49"/>
                      </a:cxn>
                      <a:cxn ang="T79">
                        <a:pos x="T50" y="T51"/>
                      </a:cxn>
                      <a:cxn ang="T80">
                        <a:pos x="T52" y="T53"/>
                      </a:cxn>
                    </a:cxnLst>
                    <a:rect l="T81" t="T82" r="T83" b="T84"/>
                    <a:pathLst>
                      <a:path w="102" h="301">
                        <a:moveTo>
                          <a:pt x="16" y="92"/>
                        </a:moveTo>
                        <a:lnTo>
                          <a:pt x="24" y="114"/>
                        </a:lnTo>
                        <a:lnTo>
                          <a:pt x="33" y="136"/>
                        </a:lnTo>
                        <a:lnTo>
                          <a:pt x="43" y="158"/>
                        </a:lnTo>
                        <a:lnTo>
                          <a:pt x="54" y="180"/>
                        </a:lnTo>
                        <a:lnTo>
                          <a:pt x="69" y="211"/>
                        </a:lnTo>
                        <a:lnTo>
                          <a:pt x="84" y="243"/>
                        </a:lnTo>
                        <a:lnTo>
                          <a:pt x="93" y="272"/>
                        </a:lnTo>
                        <a:lnTo>
                          <a:pt x="96" y="301"/>
                        </a:lnTo>
                        <a:lnTo>
                          <a:pt x="102" y="301"/>
                        </a:lnTo>
                        <a:lnTo>
                          <a:pt x="99" y="271"/>
                        </a:lnTo>
                        <a:lnTo>
                          <a:pt x="90" y="241"/>
                        </a:lnTo>
                        <a:lnTo>
                          <a:pt x="76" y="210"/>
                        </a:lnTo>
                        <a:lnTo>
                          <a:pt x="60" y="177"/>
                        </a:lnTo>
                        <a:lnTo>
                          <a:pt x="49" y="155"/>
                        </a:lnTo>
                        <a:lnTo>
                          <a:pt x="40" y="134"/>
                        </a:lnTo>
                        <a:lnTo>
                          <a:pt x="30" y="112"/>
                        </a:lnTo>
                        <a:lnTo>
                          <a:pt x="22" y="90"/>
                        </a:lnTo>
                        <a:lnTo>
                          <a:pt x="11" y="47"/>
                        </a:lnTo>
                        <a:lnTo>
                          <a:pt x="7" y="20"/>
                        </a:lnTo>
                        <a:lnTo>
                          <a:pt x="7" y="6"/>
                        </a:lnTo>
                        <a:lnTo>
                          <a:pt x="8" y="3"/>
                        </a:lnTo>
                        <a:lnTo>
                          <a:pt x="3" y="0"/>
                        </a:lnTo>
                        <a:lnTo>
                          <a:pt x="2" y="4"/>
                        </a:lnTo>
                        <a:lnTo>
                          <a:pt x="0" y="18"/>
                        </a:lnTo>
                        <a:lnTo>
                          <a:pt x="3" y="47"/>
                        </a:lnTo>
                        <a:lnTo>
                          <a:pt x="16" y="92"/>
                        </a:lnTo>
                        <a:close/>
                      </a:path>
                    </a:pathLst>
                  </a:custGeom>
                  <a:solidFill>
                    <a:srgbClr val="7F7F7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122" name="Freeform 13">
                    <a:extLst>
                      <a:ext uri="{FF2B5EF4-FFF2-40B4-BE49-F238E27FC236}">
                        <a16:creationId xmlns:a16="http://schemas.microsoft.com/office/drawing/2014/main" id="{CB467519-8A82-4668-10B0-CE4F1D81838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20341" y="2578305"/>
                    <a:ext cx="329258" cy="745287"/>
                  </a:xfrm>
                  <a:custGeom>
                    <a:avLst/>
                    <a:gdLst/>
                    <a:ahLst/>
                    <a:cxnLst>
                      <a:cxn ang="0">
                        <a:pos x="72" y="218"/>
                      </a:cxn>
                      <a:cxn ang="0">
                        <a:pos x="74" y="214"/>
                      </a:cxn>
                      <a:cxn ang="0">
                        <a:pos x="76" y="203"/>
                      </a:cxn>
                      <a:cxn ang="0">
                        <a:pos x="79" y="185"/>
                      </a:cxn>
                      <a:cxn ang="0">
                        <a:pos x="80" y="160"/>
                      </a:cxn>
                      <a:cxn ang="0">
                        <a:pos x="79" y="132"/>
                      </a:cxn>
                      <a:cxn ang="0">
                        <a:pos x="72" y="97"/>
                      </a:cxn>
                      <a:cxn ang="0">
                        <a:pos x="61" y="60"/>
                      </a:cxn>
                      <a:cxn ang="0">
                        <a:pos x="44" y="19"/>
                      </a:cxn>
                      <a:cxn ang="0">
                        <a:pos x="66" y="0"/>
                      </a:cxn>
                      <a:cxn ang="0">
                        <a:pos x="69" y="5"/>
                      </a:cxn>
                      <a:cxn ang="0">
                        <a:pos x="77" y="21"/>
                      </a:cxn>
                      <a:cxn ang="0">
                        <a:pos x="88" y="47"/>
                      </a:cxn>
                      <a:cxn ang="0">
                        <a:pos x="101" y="82"/>
                      </a:cxn>
                      <a:cxn ang="0">
                        <a:pos x="112" y="127"/>
                      </a:cxn>
                      <a:cxn ang="0">
                        <a:pos x="120" y="182"/>
                      </a:cxn>
                      <a:cxn ang="0">
                        <a:pos x="123" y="245"/>
                      </a:cxn>
                      <a:cxn ang="0">
                        <a:pos x="118" y="315"/>
                      </a:cxn>
                      <a:cxn ang="0">
                        <a:pos x="168" y="320"/>
                      </a:cxn>
                      <a:cxn ang="0">
                        <a:pos x="171" y="326"/>
                      </a:cxn>
                      <a:cxn ang="0">
                        <a:pos x="178" y="342"/>
                      </a:cxn>
                      <a:cxn ang="0">
                        <a:pos x="181" y="363"/>
                      </a:cxn>
                      <a:cxn ang="0">
                        <a:pos x="173" y="388"/>
                      </a:cxn>
                      <a:cxn ang="0">
                        <a:pos x="58" y="402"/>
                      </a:cxn>
                      <a:cxn ang="0">
                        <a:pos x="57" y="403"/>
                      </a:cxn>
                      <a:cxn ang="0">
                        <a:pos x="55" y="405"/>
                      </a:cxn>
                      <a:cxn ang="0">
                        <a:pos x="50" y="408"/>
                      </a:cxn>
                      <a:cxn ang="0">
                        <a:pos x="44" y="411"/>
                      </a:cxn>
                      <a:cxn ang="0">
                        <a:pos x="36" y="413"/>
                      </a:cxn>
                      <a:cxn ang="0">
                        <a:pos x="27" y="410"/>
                      </a:cxn>
                      <a:cxn ang="0">
                        <a:pos x="14" y="405"/>
                      </a:cxn>
                      <a:cxn ang="0">
                        <a:pos x="0" y="394"/>
                      </a:cxn>
                      <a:cxn ang="0">
                        <a:pos x="2" y="370"/>
                      </a:cxn>
                      <a:cxn ang="0">
                        <a:pos x="5" y="319"/>
                      </a:cxn>
                      <a:cxn ang="0">
                        <a:pos x="6" y="259"/>
                      </a:cxn>
                      <a:cxn ang="0">
                        <a:pos x="6" y="218"/>
                      </a:cxn>
                      <a:cxn ang="0">
                        <a:pos x="72" y="218"/>
                      </a:cxn>
                    </a:cxnLst>
                    <a:rect l="0" t="0" r="r" b="b"/>
                    <a:pathLst>
                      <a:path w="181" h="413">
                        <a:moveTo>
                          <a:pt x="72" y="218"/>
                        </a:moveTo>
                        <a:lnTo>
                          <a:pt x="74" y="214"/>
                        </a:lnTo>
                        <a:lnTo>
                          <a:pt x="76" y="203"/>
                        </a:lnTo>
                        <a:lnTo>
                          <a:pt x="79" y="185"/>
                        </a:lnTo>
                        <a:lnTo>
                          <a:pt x="80" y="160"/>
                        </a:lnTo>
                        <a:lnTo>
                          <a:pt x="79" y="132"/>
                        </a:lnTo>
                        <a:lnTo>
                          <a:pt x="72" y="97"/>
                        </a:lnTo>
                        <a:lnTo>
                          <a:pt x="61" y="60"/>
                        </a:lnTo>
                        <a:lnTo>
                          <a:pt x="44" y="19"/>
                        </a:lnTo>
                        <a:lnTo>
                          <a:pt x="66" y="0"/>
                        </a:lnTo>
                        <a:lnTo>
                          <a:pt x="69" y="5"/>
                        </a:lnTo>
                        <a:lnTo>
                          <a:pt x="77" y="21"/>
                        </a:lnTo>
                        <a:lnTo>
                          <a:pt x="88" y="47"/>
                        </a:lnTo>
                        <a:lnTo>
                          <a:pt x="101" y="82"/>
                        </a:lnTo>
                        <a:lnTo>
                          <a:pt x="112" y="127"/>
                        </a:lnTo>
                        <a:lnTo>
                          <a:pt x="120" y="182"/>
                        </a:lnTo>
                        <a:lnTo>
                          <a:pt x="123" y="245"/>
                        </a:lnTo>
                        <a:lnTo>
                          <a:pt x="118" y="315"/>
                        </a:lnTo>
                        <a:lnTo>
                          <a:pt x="168" y="320"/>
                        </a:lnTo>
                        <a:lnTo>
                          <a:pt x="171" y="326"/>
                        </a:lnTo>
                        <a:lnTo>
                          <a:pt x="178" y="342"/>
                        </a:lnTo>
                        <a:lnTo>
                          <a:pt x="181" y="363"/>
                        </a:lnTo>
                        <a:lnTo>
                          <a:pt x="173" y="388"/>
                        </a:lnTo>
                        <a:lnTo>
                          <a:pt x="58" y="402"/>
                        </a:lnTo>
                        <a:lnTo>
                          <a:pt x="57" y="403"/>
                        </a:lnTo>
                        <a:lnTo>
                          <a:pt x="55" y="405"/>
                        </a:lnTo>
                        <a:lnTo>
                          <a:pt x="50" y="408"/>
                        </a:lnTo>
                        <a:lnTo>
                          <a:pt x="44" y="411"/>
                        </a:lnTo>
                        <a:lnTo>
                          <a:pt x="36" y="413"/>
                        </a:lnTo>
                        <a:lnTo>
                          <a:pt x="27" y="410"/>
                        </a:lnTo>
                        <a:lnTo>
                          <a:pt x="14" y="405"/>
                        </a:lnTo>
                        <a:lnTo>
                          <a:pt x="0" y="394"/>
                        </a:lnTo>
                        <a:lnTo>
                          <a:pt x="2" y="370"/>
                        </a:lnTo>
                        <a:lnTo>
                          <a:pt x="5" y="319"/>
                        </a:lnTo>
                        <a:lnTo>
                          <a:pt x="6" y="259"/>
                        </a:lnTo>
                        <a:lnTo>
                          <a:pt x="6" y="218"/>
                        </a:lnTo>
                        <a:lnTo>
                          <a:pt x="72" y="218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chemeClr val="accent1">
                          <a:lumMod val="90000"/>
                        </a:schemeClr>
                      </a:gs>
                      <a:gs pos="58000">
                        <a:schemeClr val="bg2">
                          <a:lumMod val="10000"/>
                        </a:schemeClr>
                      </a:gs>
                      <a:gs pos="45000">
                        <a:schemeClr val="bg2">
                          <a:lumMod val="25000"/>
                        </a:schemeClr>
                      </a:gs>
                    </a:gsLst>
                    <a:lin ang="2700000" scaled="1"/>
                    <a:tileRect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>
                      <a:latin typeface="+mn-lt"/>
                    </a:endParaRPr>
                  </a:p>
                </p:txBody>
              </p:sp>
              <p:sp>
                <p:nvSpPr>
                  <p:cNvPr id="124" name="Freeform 22">
                    <a:extLst>
                      <a:ext uri="{FF2B5EF4-FFF2-40B4-BE49-F238E27FC236}">
                        <a16:creationId xmlns:a16="http://schemas.microsoft.com/office/drawing/2014/main" id="{1CD225DF-486B-5749-F342-62175C025C6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091136" y="2534465"/>
                    <a:ext cx="219501" cy="745287"/>
                  </a:xfrm>
                  <a:custGeom>
                    <a:avLst/>
                    <a:gdLst/>
                    <a:ahLst/>
                    <a:cxnLst>
                      <a:cxn ang="0">
                        <a:pos x="39" y="218"/>
                      </a:cxn>
                      <a:cxn ang="0">
                        <a:pos x="128" y="219"/>
                      </a:cxn>
                      <a:cxn ang="0">
                        <a:pos x="130" y="222"/>
                      </a:cxn>
                      <a:cxn ang="0">
                        <a:pos x="135" y="233"/>
                      </a:cxn>
                      <a:cxn ang="0">
                        <a:pos x="141" y="251"/>
                      </a:cxn>
                      <a:cxn ang="0">
                        <a:pos x="147" y="274"/>
                      </a:cxn>
                      <a:cxn ang="0">
                        <a:pos x="152" y="302"/>
                      </a:cxn>
                      <a:cxn ang="0">
                        <a:pos x="154" y="334"/>
                      </a:cxn>
                      <a:cxn ang="0">
                        <a:pos x="149" y="370"/>
                      </a:cxn>
                      <a:cxn ang="0">
                        <a:pos x="139" y="409"/>
                      </a:cxn>
                      <a:cxn ang="0">
                        <a:pos x="33" y="409"/>
                      </a:cxn>
                      <a:cxn ang="0">
                        <a:pos x="28" y="400"/>
                      </a:cxn>
                      <a:cxn ang="0">
                        <a:pos x="18" y="375"/>
                      </a:cxn>
                      <a:cxn ang="0">
                        <a:pos x="7" y="348"/>
                      </a:cxn>
                      <a:cxn ang="0">
                        <a:pos x="4" y="326"/>
                      </a:cxn>
                      <a:cxn ang="0">
                        <a:pos x="15" y="321"/>
                      </a:cxn>
                      <a:cxn ang="0">
                        <a:pos x="15" y="299"/>
                      </a:cxn>
                      <a:cxn ang="0">
                        <a:pos x="0" y="295"/>
                      </a:cxn>
                      <a:cxn ang="0">
                        <a:pos x="0" y="284"/>
                      </a:cxn>
                      <a:cxn ang="0">
                        <a:pos x="3" y="257"/>
                      </a:cxn>
                      <a:cxn ang="0">
                        <a:pos x="6" y="216"/>
                      </a:cxn>
                      <a:cxn ang="0">
                        <a:pos x="11" y="168"/>
                      </a:cxn>
                      <a:cxn ang="0">
                        <a:pos x="18" y="117"/>
                      </a:cxn>
                      <a:cxn ang="0">
                        <a:pos x="29" y="70"/>
                      </a:cxn>
                      <a:cxn ang="0">
                        <a:pos x="42" y="28"/>
                      </a:cxn>
                      <a:cxn ang="0">
                        <a:pos x="59" y="0"/>
                      </a:cxn>
                      <a:cxn ang="0">
                        <a:pos x="83" y="11"/>
                      </a:cxn>
                      <a:cxn ang="0">
                        <a:pos x="77" y="26"/>
                      </a:cxn>
                      <a:cxn ang="0">
                        <a:pos x="61" y="70"/>
                      </a:cxn>
                      <a:cxn ang="0">
                        <a:pos x="45" y="136"/>
                      </a:cxn>
                      <a:cxn ang="0">
                        <a:pos x="39" y="218"/>
                      </a:cxn>
                    </a:cxnLst>
                    <a:rect l="0" t="0" r="r" b="b"/>
                    <a:pathLst>
                      <a:path w="154" h="409">
                        <a:moveTo>
                          <a:pt x="39" y="218"/>
                        </a:moveTo>
                        <a:lnTo>
                          <a:pt x="128" y="219"/>
                        </a:lnTo>
                        <a:lnTo>
                          <a:pt x="130" y="222"/>
                        </a:lnTo>
                        <a:lnTo>
                          <a:pt x="135" y="233"/>
                        </a:lnTo>
                        <a:lnTo>
                          <a:pt x="141" y="251"/>
                        </a:lnTo>
                        <a:lnTo>
                          <a:pt x="147" y="274"/>
                        </a:lnTo>
                        <a:lnTo>
                          <a:pt x="152" y="302"/>
                        </a:lnTo>
                        <a:lnTo>
                          <a:pt x="154" y="334"/>
                        </a:lnTo>
                        <a:lnTo>
                          <a:pt x="149" y="370"/>
                        </a:lnTo>
                        <a:lnTo>
                          <a:pt x="139" y="409"/>
                        </a:lnTo>
                        <a:lnTo>
                          <a:pt x="33" y="409"/>
                        </a:lnTo>
                        <a:lnTo>
                          <a:pt x="28" y="400"/>
                        </a:lnTo>
                        <a:lnTo>
                          <a:pt x="18" y="375"/>
                        </a:lnTo>
                        <a:lnTo>
                          <a:pt x="7" y="348"/>
                        </a:lnTo>
                        <a:lnTo>
                          <a:pt x="4" y="326"/>
                        </a:lnTo>
                        <a:lnTo>
                          <a:pt x="15" y="321"/>
                        </a:lnTo>
                        <a:lnTo>
                          <a:pt x="15" y="299"/>
                        </a:lnTo>
                        <a:lnTo>
                          <a:pt x="0" y="295"/>
                        </a:lnTo>
                        <a:lnTo>
                          <a:pt x="0" y="284"/>
                        </a:lnTo>
                        <a:lnTo>
                          <a:pt x="3" y="257"/>
                        </a:lnTo>
                        <a:lnTo>
                          <a:pt x="6" y="216"/>
                        </a:lnTo>
                        <a:lnTo>
                          <a:pt x="11" y="168"/>
                        </a:lnTo>
                        <a:lnTo>
                          <a:pt x="18" y="117"/>
                        </a:lnTo>
                        <a:lnTo>
                          <a:pt x="29" y="70"/>
                        </a:lnTo>
                        <a:lnTo>
                          <a:pt x="42" y="28"/>
                        </a:lnTo>
                        <a:lnTo>
                          <a:pt x="59" y="0"/>
                        </a:lnTo>
                        <a:lnTo>
                          <a:pt x="83" y="11"/>
                        </a:lnTo>
                        <a:lnTo>
                          <a:pt x="77" y="26"/>
                        </a:lnTo>
                        <a:lnTo>
                          <a:pt x="61" y="70"/>
                        </a:lnTo>
                        <a:lnTo>
                          <a:pt x="45" y="136"/>
                        </a:lnTo>
                        <a:lnTo>
                          <a:pt x="39" y="218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chemeClr val="accent1">
                          <a:lumMod val="90000"/>
                        </a:schemeClr>
                      </a:gs>
                      <a:gs pos="58000">
                        <a:schemeClr val="bg2">
                          <a:lumMod val="10000"/>
                        </a:schemeClr>
                      </a:gs>
                      <a:gs pos="45000">
                        <a:schemeClr val="bg2">
                          <a:lumMod val="25000"/>
                        </a:schemeClr>
                      </a:gs>
                    </a:gsLst>
                    <a:lin ang="2700000" scaled="1"/>
                    <a:tileRect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>
                      <a:latin typeface="+mn-lt"/>
                    </a:endParaRPr>
                  </a:p>
                </p:txBody>
              </p:sp>
              <p:sp>
                <p:nvSpPr>
                  <p:cNvPr id="125" name="Freeform 23">
                    <a:extLst>
                      <a:ext uri="{FF2B5EF4-FFF2-40B4-BE49-F238E27FC236}">
                        <a16:creationId xmlns:a16="http://schemas.microsoft.com/office/drawing/2014/main" id="{8A68F4AC-170E-752D-D8CD-7301CDD191F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44690" y="3259387"/>
                    <a:ext cx="646075" cy="546875"/>
                  </a:xfrm>
                  <a:custGeom>
                    <a:avLst/>
                    <a:gdLst>
                      <a:gd name="T0" fmla="*/ 2147483647 w 352"/>
                      <a:gd name="T1" fmla="*/ 2147483647 h 298"/>
                      <a:gd name="T2" fmla="*/ 2147483647 w 352"/>
                      <a:gd name="T3" fmla="*/ 2147483647 h 298"/>
                      <a:gd name="T4" fmla="*/ 2147483647 w 352"/>
                      <a:gd name="T5" fmla="*/ 2147483647 h 298"/>
                      <a:gd name="T6" fmla="*/ 2147483647 w 352"/>
                      <a:gd name="T7" fmla="*/ 2147483647 h 298"/>
                      <a:gd name="T8" fmla="*/ 2147483647 w 352"/>
                      <a:gd name="T9" fmla="*/ 2147483647 h 298"/>
                      <a:gd name="T10" fmla="*/ 2147483647 w 352"/>
                      <a:gd name="T11" fmla="*/ 2147483647 h 298"/>
                      <a:gd name="T12" fmla="*/ 2147483647 w 352"/>
                      <a:gd name="T13" fmla="*/ 2147483647 h 298"/>
                      <a:gd name="T14" fmla="*/ 2147483647 w 352"/>
                      <a:gd name="T15" fmla="*/ 2147483647 h 298"/>
                      <a:gd name="T16" fmla="*/ 2147483647 w 352"/>
                      <a:gd name="T17" fmla="*/ 2147483647 h 298"/>
                      <a:gd name="T18" fmla="*/ 2147483647 w 352"/>
                      <a:gd name="T19" fmla="*/ 2147483647 h 298"/>
                      <a:gd name="T20" fmla="*/ 2147483647 w 352"/>
                      <a:gd name="T21" fmla="*/ 2147483647 h 298"/>
                      <a:gd name="T22" fmla="*/ 2147483647 w 352"/>
                      <a:gd name="T23" fmla="*/ 2147483647 h 298"/>
                      <a:gd name="T24" fmla="*/ 2147483647 w 352"/>
                      <a:gd name="T25" fmla="*/ 2147483647 h 298"/>
                      <a:gd name="T26" fmla="*/ 2147483647 w 352"/>
                      <a:gd name="T27" fmla="*/ 2147483647 h 298"/>
                      <a:gd name="T28" fmla="*/ 2147483647 w 352"/>
                      <a:gd name="T29" fmla="*/ 2147483647 h 298"/>
                      <a:gd name="T30" fmla="*/ 2147483647 w 352"/>
                      <a:gd name="T31" fmla="*/ 2147483647 h 298"/>
                      <a:gd name="T32" fmla="*/ 0 w 352"/>
                      <a:gd name="T33" fmla="*/ 2147483647 h 298"/>
                      <a:gd name="T34" fmla="*/ 2147483647 w 352"/>
                      <a:gd name="T35" fmla="*/ 2147483647 h 298"/>
                      <a:gd name="T36" fmla="*/ 2147483647 w 352"/>
                      <a:gd name="T37" fmla="*/ 2147483647 h 298"/>
                      <a:gd name="T38" fmla="*/ 2147483647 w 352"/>
                      <a:gd name="T39" fmla="*/ 2147483647 h 298"/>
                      <a:gd name="T40" fmla="*/ 2147483647 w 352"/>
                      <a:gd name="T41" fmla="*/ 2147483647 h 298"/>
                      <a:gd name="T42" fmla="*/ 2147483647 w 352"/>
                      <a:gd name="T43" fmla="*/ 2147483647 h 298"/>
                      <a:gd name="T44" fmla="*/ 2147483647 w 352"/>
                      <a:gd name="T45" fmla="*/ 2147483647 h 298"/>
                      <a:gd name="T46" fmla="*/ 2147483647 w 352"/>
                      <a:gd name="T47" fmla="*/ 2147483647 h 298"/>
                      <a:gd name="T48" fmla="*/ 2147483647 w 352"/>
                      <a:gd name="T49" fmla="*/ 2147483647 h 298"/>
                      <a:gd name="T50" fmla="*/ 2147483647 w 352"/>
                      <a:gd name="T51" fmla="*/ 2147483647 h 298"/>
                      <a:gd name="T52" fmla="*/ 2147483647 w 352"/>
                      <a:gd name="T53" fmla="*/ 2147483647 h 298"/>
                      <a:gd name="T54" fmla="*/ 2147483647 w 352"/>
                      <a:gd name="T55" fmla="*/ 2147483647 h 298"/>
                      <a:gd name="T56" fmla="*/ 2147483647 w 352"/>
                      <a:gd name="T57" fmla="*/ 2147483647 h 298"/>
                      <a:gd name="T58" fmla="*/ 2147483647 w 352"/>
                      <a:gd name="T59" fmla="*/ 2147483647 h 298"/>
                      <a:gd name="T60" fmla="*/ 2147483647 w 352"/>
                      <a:gd name="T61" fmla="*/ 2147483647 h 298"/>
                      <a:gd name="T62" fmla="*/ 2147483647 w 352"/>
                      <a:gd name="T63" fmla="*/ 0 h 298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w 352"/>
                      <a:gd name="T97" fmla="*/ 0 h 298"/>
                      <a:gd name="T98" fmla="*/ 352 w 352"/>
                      <a:gd name="T99" fmla="*/ 298 h 298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T96" t="T97" r="T98" b="T99"/>
                    <a:pathLst>
                      <a:path w="352" h="298">
                        <a:moveTo>
                          <a:pt x="346" y="0"/>
                        </a:moveTo>
                        <a:lnTo>
                          <a:pt x="343" y="2"/>
                        </a:lnTo>
                        <a:lnTo>
                          <a:pt x="341" y="3"/>
                        </a:lnTo>
                        <a:lnTo>
                          <a:pt x="339" y="6"/>
                        </a:lnTo>
                        <a:lnTo>
                          <a:pt x="339" y="8"/>
                        </a:lnTo>
                        <a:lnTo>
                          <a:pt x="339" y="14"/>
                        </a:lnTo>
                        <a:lnTo>
                          <a:pt x="339" y="28"/>
                        </a:lnTo>
                        <a:lnTo>
                          <a:pt x="339" y="52"/>
                        </a:lnTo>
                        <a:lnTo>
                          <a:pt x="335" y="80"/>
                        </a:lnTo>
                        <a:lnTo>
                          <a:pt x="328" y="112"/>
                        </a:lnTo>
                        <a:lnTo>
                          <a:pt x="316" y="146"/>
                        </a:lnTo>
                        <a:lnTo>
                          <a:pt x="297" y="181"/>
                        </a:lnTo>
                        <a:lnTo>
                          <a:pt x="272" y="212"/>
                        </a:lnTo>
                        <a:lnTo>
                          <a:pt x="261" y="223"/>
                        </a:lnTo>
                        <a:lnTo>
                          <a:pt x="250" y="232"/>
                        </a:lnTo>
                        <a:lnTo>
                          <a:pt x="237" y="240"/>
                        </a:lnTo>
                        <a:lnTo>
                          <a:pt x="223" y="248"/>
                        </a:lnTo>
                        <a:lnTo>
                          <a:pt x="211" y="256"/>
                        </a:lnTo>
                        <a:lnTo>
                          <a:pt x="195" y="262"/>
                        </a:lnTo>
                        <a:lnTo>
                          <a:pt x="181" y="267"/>
                        </a:lnTo>
                        <a:lnTo>
                          <a:pt x="163" y="272"/>
                        </a:lnTo>
                        <a:lnTo>
                          <a:pt x="148" y="276"/>
                        </a:lnTo>
                        <a:lnTo>
                          <a:pt x="130" y="279"/>
                        </a:lnTo>
                        <a:lnTo>
                          <a:pt x="112" y="281"/>
                        </a:lnTo>
                        <a:lnTo>
                          <a:pt x="93" y="283"/>
                        </a:lnTo>
                        <a:lnTo>
                          <a:pt x="72" y="284"/>
                        </a:lnTo>
                        <a:lnTo>
                          <a:pt x="52" y="284"/>
                        </a:lnTo>
                        <a:lnTo>
                          <a:pt x="30" y="283"/>
                        </a:lnTo>
                        <a:lnTo>
                          <a:pt x="8" y="281"/>
                        </a:lnTo>
                        <a:lnTo>
                          <a:pt x="6" y="281"/>
                        </a:lnTo>
                        <a:lnTo>
                          <a:pt x="3" y="283"/>
                        </a:lnTo>
                        <a:lnTo>
                          <a:pt x="2" y="286"/>
                        </a:lnTo>
                        <a:lnTo>
                          <a:pt x="0" y="287"/>
                        </a:lnTo>
                        <a:lnTo>
                          <a:pt x="0" y="290"/>
                        </a:lnTo>
                        <a:lnTo>
                          <a:pt x="2" y="294"/>
                        </a:lnTo>
                        <a:lnTo>
                          <a:pt x="5" y="295"/>
                        </a:lnTo>
                        <a:lnTo>
                          <a:pt x="6" y="295"/>
                        </a:lnTo>
                        <a:lnTo>
                          <a:pt x="30" y="297"/>
                        </a:lnTo>
                        <a:lnTo>
                          <a:pt x="52" y="298"/>
                        </a:lnTo>
                        <a:lnTo>
                          <a:pt x="74" y="298"/>
                        </a:lnTo>
                        <a:lnTo>
                          <a:pt x="94" y="297"/>
                        </a:lnTo>
                        <a:lnTo>
                          <a:pt x="113" y="295"/>
                        </a:lnTo>
                        <a:lnTo>
                          <a:pt x="134" y="292"/>
                        </a:lnTo>
                        <a:lnTo>
                          <a:pt x="151" y="289"/>
                        </a:lnTo>
                        <a:lnTo>
                          <a:pt x="168" y="284"/>
                        </a:lnTo>
                        <a:lnTo>
                          <a:pt x="185" y="279"/>
                        </a:lnTo>
                        <a:lnTo>
                          <a:pt x="201" y="273"/>
                        </a:lnTo>
                        <a:lnTo>
                          <a:pt x="217" y="267"/>
                        </a:lnTo>
                        <a:lnTo>
                          <a:pt x="231" y="259"/>
                        </a:lnTo>
                        <a:lnTo>
                          <a:pt x="245" y="251"/>
                        </a:lnTo>
                        <a:lnTo>
                          <a:pt x="258" y="242"/>
                        </a:lnTo>
                        <a:lnTo>
                          <a:pt x="270" y="231"/>
                        </a:lnTo>
                        <a:lnTo>
                          <a:pt x="281" y="220"/>
                        </a:lnTo>
                        <a:lnTo>
                          <a:pt x="308" y="187"/>
                        </a:lnTo>
                        <a:lnTo>
                          <a:pt x="327" y="151"/>
                        </a:lnTo>
                        <a:lnTo>
                          <a:pt x="341" y="116"/>
                        </a:lnTo>
                        <a:lnTo>
                          <a:pt x="347" y="83"/>
                        </a:lnTo>
                        <a:lnTo>
                          <a:pt x="352" y="54"/>
                        </a:lnTo>
                        <a:lnTo>
                          <a:pt x="352" y="30"/>
                        </a:lnTo>
                        <a:lnTo>
                          <a:pt x="352" y="13"/>
                        </a:lnTo>
                        <a:lnTo>
                          <a:pt x="352" y="6"/>
                        </a:lnTo>
                        <a:lnTo>
                          <a:pt x="352" y="5"/>
                        </a:lnTo>
                        <a:lnTo>
                          <a:pt x="350" y="2"/>
                        </a:lnTo>
                        <a:lnTo>
                          <a:pt x="347" y="0"/>
                        </a:lnTo>
                        <a:lnTo>
                          <a:pt x="346" y="0"/>
                        </a:lnTo>
                        <a:close/>
                      </a:path>
                    </a:pathLst>
                  </a:custGeom>
                  <a:solidFill>
                    <a:srgbClr val="7F7F7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126" name="Freeform 24">
                    <a:extLst>
                      <a:ext uri="{FF2B5EF4-FFF2-40B4-BE49-F238E27FC236}">
                        <a16:creationId xmlns:a16="http://schemas.microsoft.com/office/drawing/2014/main" id="{65D36655-65CC-2D58-1998-5F41F8279E9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815496" y="3696228"/>
                    <a:ext cx="219501" cy="153448"/>
                  </a:xfrm>
                  <a:custGeom>
                    <a:avLst/>
                    <a:gdLst/>
                    <a:ahLst/>
                    <a:cxnLst>
                      <a:cxn ang="0">
                        <a:pos x="120" y="39"/>
                      </a:cxn>
                      <a:cxn ang="0">
                        <a:pos x="118" y="47"/>
                      </a:cxn>
                      <a:cxn ang="0">
                        <a:pos x="115" y="55"/>
                      </a:cxn>
                      <a:cxn ang="0">
                        <a:pos x="110" y="61"/>
                      </a:cxn>
                      <a:cxn ang="0">
                        <a:pos x="102" y="67"/>
                      </a:cxn>
                      <a:cxn ang="0">
                        <a:pos x="94" y="72"/>
                      </a:cxn>
                      <a:cxn ang="0">
                        <a:pos x="83" y="77"/>
                      </a:cxn>
                      <a:cxn ang="0">
                        <a:pos x="72" y="78"/>
                      </a:cxn>
                      <a:cxn ang="0">
                        <a:pos x="60" y="80"/>
                      </a:cxn>
                      <a:cxn ang="0">
                        <a:pos x="49" y="78"/>
                      </a:cxn>
                      <a:cxn ang="0">
                        <a:pos x="38" y="77"/>
                      </a:cxn>
                      <a:cxn ang="0">
                        <a:pos x="27" y="72"/>
                      </a:cxn>
                      <a:cxn ang="0">
                        <a:pos x="19" y="67"/>
                      </a:cxn>
                      <a:cxn ang="0">
                        <a:pos x="11" y="61"/>
                      </a:cxn>
                      <a:cxn ang="0">
                        <a:pos x="5" y="55"/>
                      </a:cxn>
                      <a:cxn ang="0">
                        <a:pos x="2" y="47"/>
                      </a:cxn>
                      <a:cxn ang="0">
                        <a:pos x="0" y="39"/>
                      </a:cxn>
                      <a:cxn ang="0">
                        <a:pos x="2" y="31"/>
                      </a:cxn>
                      <a:cxn ang="0">
                        <a:pos x="5" y="23"/>
                      </a:cxn>
                      <a:cxn ang="0">
                        <a:pos x="11" y="17"/>
                      </a:cxn>
                      <a:cxn ang="0">
                        <a:pos x="19" y="11"/>
                      </a:cxn>
                      <a:cxn ang="0">
                        <a:pos x="27" y="6"/>
                      </a:cxn>
                      <a:cxn ang="0">
                        <a:pos x="38" y="3"/>
                      </a:cxn>
                      <a:cxn ang="0">
                        <a:pos x="49" y="0"/>
                      </a:cxn>
                      <a:cxn ang="0">
                        <a:pos x="60" y="0"/>
                      </a:cxn>
                      <a:cxn ang="0">
                        <a:pos x="72" y="0"/>
                      </a:cxn>
                      <a:cxn ang="0">
                        <a:pos x="83" y="3"/>
                      </a:cxn>
                      <a:cxn ang="0">
                        <a:pos x="94" y="6"/>
                      </a:cxn>
                      <a:cxn ang="0">
                        <a:pos x="102" y="11"/>
                      </a:cxn>
                      <a:cxn ang="0">
                        <a:pos x="110" y="17"/>
                      </a:cxn>
                      <a:cxn ang="0">
                        <a:pos x="115" y="23"/>
                      </a:cxn>
                      <a:cxn ang="0">
                        <a:pos x="118" y="31"/>
                      </a:cxn>
                      <a:cxn ang="0">
                        <a:pos x="120" y="39"/>
                      </a:cxn>
                    </a:cxnLst>
                    <a:rect l="0" t="0" r="r" b="b"/>
                    <a:pathLst>
                      <a:path w="120" h="80">
                        <a:moveTo>
                          <a:pt x="120" y="39"/>
                        </a:moveTo>
                        <a:lnTo>
                          <a:pt x="118" y="47"/>
                        </a:lnTo>
                        <a:lnTo>
                          <a:pt x="115" y="55"/>
                        </a:lnTo>
                        <a:lnTo>
                          <a:pt x="110" y="61"/>
                        </a:lnTo>
                        <a:lnTo>
                          <a:pt x="102" y="67"/>
                        </a:lnTo>
                        <a:lnTo>
                          <a:pt x="94" y="72"/>
                        </a:lnTo>
                        <a:lnTo>
                          <a:pt x="83" y="77"/>
                        </a:lnTo>
                        <a:lnTo>
                          <a:pt x="72" y="78"/>
                        </a:lnTo>
                        <a:lnTo>
                          <a:pt x="60" y="80"/>
                        </a:lnTo>
                        <a:lnTo>
                          <a:pt x="49" y="78"/>
                        </a:lnTo>
                        <a:lnTo>
                          <a:pt x="38" y="77"/>
                        </a:lnTo>
                        <a:lnTo>
                          <a:pt x="27" y="72"/>
                        </a:lnTo>
                        <a:lnTo>
                          <a:pt x="19" y="67"/>
                        </a:lnTo>
                        <a:lnTo>
                          <a:pt x="11" y="61"/>
                        </a:lnTo>
                        <a:lnTo>
                          <a:pt x="5" y="55"/>
                        </a:lnTo>
                        <a:lnTo>
                          <a:pt x="2" y="47"/>
                        </a:lnTo>
                        <a:lnTo>
                          <a:pt x="0" y="39"/>
                        </a:lnTo>
                        <a:lnTo>
                          <a:pt x="2" y="31"/>
                        </a:lnTo>
                        <a:lnTo>
                          <a:pt x="5" y="23"/>
                        </a:lnTo>
                        <a:lnTo>
                          <a:pt x="11" y="17"/>
                        </a:lnTo>
                        <a:lnTo>
                          <a:pt x="19" y="11"/>
                        </a:lnTo>
                        <a:lnTo>
                          <a:pt x="27" y="6"/>
                        </a:lnTo>
                        <a:lnTo>
                          <a:pt x="38" y="3"/>
                        </a:lnTo>
                        <a:lnTo>
                          <a:pt x="49" y="0"/>
                        </a:lnTo>
                        <a:lnTo>
                          <a:pt x="60" y="0"/>
                        </a:lnTo>
                        <a:lnTo>
                          <a:pt x="72" y="0"/>
                        </a:lnTo>
                        <a:lnTo>
                          <a:pt x="83" y="3"/>
                        </a:lnTo>
                        <a:lnTo>
                          <a:pt x="94" y="6"/>
                        </a:lnTo>
                        <a:lnTo>
                          <a:pt x="102" y="11"/>
                        </a:lnTo>
                        <a:lnTo>
                          <a:pt x="110" y="17"/>
                        </a:lnTo>
                        <a:lnTo>
                          <a:pt x="115" y="23"/>
                        </a:lnTo>
                        <a:lnTo>
                          <a:pt x="118" y="31"/>
                        </a:lnTo>
                        <a:lnTo>
                          <a:pt x="120" y="39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chemeClr val="accent1">
                          <a:lumMod val="90000"/>
                        </a:schemeClr>
                      </a:gs>
                      <a:gs pos="58000">
                        <a:schemeClr val="bg2">
                          <a:lumMod val="10000"/>
                        </a:schemeClr>
                      </a:gs>
                      <a:gs pos="45000">
                        <a:schemeClr val="bg2">
                          <a:lumMod val="25000"/>
                        </a:schemeClr>
                      </a:gs>
                    </a:gsLst>
                    <a:lin ang="2700000" scaled="1"/>
                    <a:tileRect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>
                      <a:latin typeface="+mn-lt"/>
                    </a:endParaRPr>
                  </a:p>
                </p:txBody>
              </p:sp>
            </p:grpSp>
          </p:grpSp>
        </p:grpSp>
        <p:grpSp>
          <p:nvGrpSpPr>
            <p:cNvPr id="107" name="Group 313">
              <a:extLst>
                <a:ext uri="{FF2B5EF4-FFF2-40B4-BE49-F238E27FC236}">
                  <a16:creationId xmlns:a16="http://schemas.microsoft.com/office/drawing/2014/main" id="{B80DF39B-F373-D579-A3E0-E97373D397D6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7127999" y="5056783"/>
              <a:ext cx="196411" cy="436103"/>
              <a:chOff x="4419" y="-48"/>
              <a:chExt cx="413" cy="917"/>
            </a:xfrm>
            <a:solidFill>
              <a:schemeClr val="bg1"/>
            </a:solidFill>
          </p:grpSpPr>
          <p:sp>
            <p:nvSpPr>
              <p:cNvPr id="108" name="Freeform 317">
                <a:extLst>
                  <a:ext uri="{FF2B5EF4-FFF2-40B4-BE49-F238E27FC236}">
                    <a16:creationId xmlns:a16="http://schemas.microsoft.com/office/drawing/2014/main" id="{7FF8225E-C97C-8DA1-9FF7-561F5D81EF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9" y="-48"/>
                <a:ext cx="350" cy="917"/>
              </a:xfrm>
              <a:custGeom>
                <a:avLst/>
                <a:gdLst/>
                <a:ahLst/>
                <a:cxnLst>
                  <a:cxn ang="0">
                    <a:pos x="341" y="25"/>
                  </a:cxn>
                  <a:cxn ang="0">
                    <a:pos x="319" y="14"/>
                  </a:cxn>
                  <a:cxn ang="0">
                    <a:pos x="300" y="6"/>
                  </a:cxn>
                  <a:cxn ang="0">
                    <a:pos x="276" y="1"/>
                  </a:cxn>
                  <a:cxn ang="0">
                    <a:pos x="250" y="0"/>
                  </a:cxn>
                  <a:cxn ang="0">
                    <a:pos x="222" y="4"/>
                  </a:cxn>
                  <a:cxn ang="0">
                    <a:pos x="192" y="15"/>
                  </a:cxn>
                  <a:cxn ang="0">
                    <a:pos x="161" y="35"/>
                  </a:cxn>
                  <a:cxn ang="0">
                    <a:pos x="131" y="66"/>
                  </a:cxn>
                  <a:cxn ang="0">
                    <a:pos x="102" y="108"/>
                  </a:cxn>
                  <a:cxn ang="0">
                    <a:pos x="76" y="151"/>
                  </a:cxn>
                  <a:cxn ang="0">
                    <a:pos x="56" y="195"/>
                  </a:cxn>
                  <a:cxn ang="0">
                    <a:pos x="39" y="239"/>
                  </a:cxn>
                  <a:cxn ang="0">
                    <a:pos x="26" y="282"/>
                  </a:cxn>
                  <a:cxn ang="0">
                    <a:pos x="16" y="323"/>
                  </a:cxn>
                  <a:cxn ang="0">
                    <a:pos x="8" y="363"/>
                  </a:cxn>
                  <a:cxn ang="0">
                    <a:pos x="4" y="401"/>
                  </a:cxn>
                  <a:cxn ang="0">
                    <a:pos x="1" y="436"/>
                  </a:cxn>
                  <a:cxn ang="0">
                    <a:pos x="0" y="470"/>
                  </a:cxn>
                  <a:cxn ang="0">
                    <a:pos x="0" y="497"/>
                  </a:cxn>
                  <a:cxn ang="0">
                    <a:pos x="1" y="526"/>
                  </a:cxn>
                  <a:cxn ang="0">
                    <a:pos x="5" y="560"/>
                  </a:cxn>
                  <a:cxn ang="0">
                    <a:pos x="12" y="600"/>
                  </a:cxn>
                  <a:cxn ang="0">
                    <a:pos x="23" y="643"/>
                  </a:cxn>
                  <a:cxn ang="0">
                    <a:pos x="36" y="686"/>
                  </a:cxn>
                  <a:cxn ang="0">
                    <a:pos x="53" y="730"/>
                  </a:cxn>
                  <a:cxn ang="0">
                    <a:pos x="72" y="773"/>
                  </a:cxn>
                  <a:cxn ang="0">
                    <a:pos x="95" y="811"/>
                  </a:cxn>
                  <a:cxn ang="0">
                    <a:pos x="121" y="844"/>
                  </a:cxn>
                  <a:cxn ang="0">
                    <a:pos x="151" y="870"/>
                  </a:cxn>
                  <a:cxn ang="0">
                    <a:pos x="183" y="888"/>
                  </a:cxn>
                  <a:cxn ang="0">
                    <a:pos x="215" y="899"/>
                  </a:cxn>
                  <a:cxn ang="0">
                    <a:pos x="242" y="908"/>
                  </a:cxn>
                  <a:cxn ang="0">
                    <a:pos x="267" y="912"/>
                  </a:cxn>
                  <a:cxn ang="0">
                    <a:pos x="287" y="915"/>
                  </a:cxn>
                  <a:cxn ang="0">
                    <a:pos x="311" y="916"/>
                  </a:cxn>
                  <a:cxn ang="0">
                    <a:pos x="334" y="913"/>
                  </a:cxn>
                  <a:cxn ang="0">
                    <a:pos x="268" y="689"/>
                  </a:cxn>
                  <a:cxn ang="0">
                    <a:pos x="253" y="690"/>
                  </a:cxn>
                  <a:cxn ang="0">
                    <a:pos x="235" y="690"/>
                  </a:cxn>
                  <a:cxn ang="0">
                    <a:pos x="216" y="686"/>
                  </a:cxn>
                  <a:cxn ang="0">
                    <a:pos x="198" y="678"/>
                  </a:cxn>
                  <a:cxn ang="0">
                    <a:pos x="188" y="658"/>
                  </a:cxn>
                  <a:cxn ang="0">
                    <a:pos x="183" y="632"/>
                  </a:cxn>
                  <a:cxn ang="0">
                    <a:pos x="180" y="597"/>
                  </a:cxn>
                  <a:cxn ang="0">
                    <a:pos x="177" y="553"/>
                  </a:cxn>
                  <a:cxn ang="0">
                    <a:pos x="175" y="506"/>
                  </a:cxn>
                  <a:cxn ang="0">
                    <a:pos x="172" y="456"/>
                  </a:cxn>
                  <a:cxn ang="0">
                    <a:pos x="171" y="408"/>
                  </a:cxn>
                  <a:cxn ang="0">
                    <a:pos x="171" y="362"/>
                  </a:cxn>
                  <a:cxn ang="0">
                    <a:pos x="172" y="325"/>
                  </a:cxn>
                  <a:cxn ang="0">
                    <a:pos x="175" y="299"/>
                  </a:cxn>
                  <a:cxn ang="0">
                    <a:pos x="185" y="277"/>
                  </a:cxn>
                  <a:cxn ang="0">
                    <a:pos x="213" y="263"/>
                  </a:cxn>
                  <a:cxn ang="0">
                    <a:pos x="234" y="259"/>
                  </a:cxn>
                </a:cxnLst>
                <a:rect l="0" t="0" r="r" b="b"/>
                <a:pathLst>
                  <a:path w="350" h="917">
                    <a:moveTo>
                      <a:pt x="350" y="32"/>
                    </a:moveTo>
                    <a:lnTo>
                      <a:pt x="349" y="31"/>
                    </a:lnTo>
                    <a:lnTo>
                      <a:pt x="348" y="30"/>
                    </a:lnTo>
                    <a:lnTo>
                      <a:pt x="347" y="28"/>
                    </a:lnTo>
                    <a:lnTo>
                      <a:pt x="345" y="27"/>
                    </a:lnTo>
                    <a:lnTo>
                      <a:pt x="341" y="25"/>
                    </a:lnTo>
                    <a:lnTo>
                      <a:pt x="337" y="23"/>
                    </a:lnTo>
                    <a:lnTo>
                      <a:pt x="333" y="20"/>
                    </a:lnTo>
                    <a:lnTo>
                      <a:pt x="329" y="18"/>
                    </a:lnTo>
                    <a:lnTo>
                      <a:pt x="326" y="16"/>
                    </a:lnTo>
                    <a:lnTo>
                      <a:pt x="323" y="15"/>
                    </a:lnTo>
                    <a:lnTo>
                      <a:pt x="319" y="14"/>
                    </a:lnTo>
                    <a:lnTo>
                      <a:pt x="317" y="13"/>
                    </a:lnTo>
                    <a:lnTo>
                      <a:pt x="313" y="12"/>
                    </a:lnTo>
                    <a:lnTo>
                      <a:pt x="310" y="10"/>
                    </a:lnTo>
                    <a:lnTo>
                      <a:pt x="307" y="9"/>
                    </a:lnTo>
                    <a:lnTo>
                      <a:pt x="304" y="8"/>
                    </a:lnTo>
                    <a:lnTo>
                      <a:pt x="300" y="6"/>
                    </a:lnTo>
                    <a:lnTo>
                      <a:pt x="296" y="6"/>
                    </a:lnTo>
                    <a:lnTo>
                      <a:pt x="292" y="4"/>
                    </a:lnTo>
                    <a:lnTo>
                      <a:pt x="289" y="4"/>
                    </a:lnTo>
                    <a:lnTo>
                      <a:pt x="285" y="2"/>
                    </a:lnTo>
                    <a:lnTo>
                      <a:pt x="281" y="2"/>
                    </a:lnTo>
                    <a:lnTo>
                      <a:pt x="276" y="1"/>
                    </a:lnTo>
                    <a:lnTo>
                      <a:pt x="272" y="1"/>
                    </a:lnTo>
                    <a:lnTo>
                      <a:pt x="268" y="0"/>
                    </a:lnTo>
                    <a:lnTo>
                      <a:pt x="264" y="0"/>
                    </a:lnTo>
                    <a:lnTo>
                      <a:pt x="259" y="0"/>
                    </a:lnTo>
                    <a:lnTo>
                      <a:pt x="255" y="0"/>
                    </a:lnTo>
                    <a:lnTo>
                      <a:pt x="250" y="0"/>
                    </a:lnTo>
                    <a:lnTo>
                      <a:pt x="246" y="0"/>
                    </a:lnTo>
                    <a:lnTo>
                      <a:pt x="241" y="0"/>
                    </a:lnTo>
                    <a:lnTo>
                      <a:pt x="236" y="1"/>
                    </a:lnTo>
                    <a:lnTo>
                      <a:pt x="232" y="1"/>
                    </a:lnTo>
                    <a:lnTo>
                      <a:pt x="227" y="2"/>
                    </a:lnTo>
                    <a:lnTo>
                      <a:pt x="222" y="4"/>
                    </a:lnTo>
                    <a:lnTo>
                      <a:pt x="217" y="5"/>
                    </a:lnTo>
                    <a:lnTo>
                      <a:pt x="212" y="7"/>
                    </a:lnTo>
                    <a:lnTo>
                      <a:pt x="207" y="9"/>
                    </a:lnTo>
                    <a:lnTo>
                      <a:pt x="202" y="10"/>
                    </a:lnTo>
                    <a:lnTo>
                      <a:pt x="197" y="13"/>
                    </a:lnTo>
                    <a:lnTo>
                      <a:pt x="192" y="15"/>
                    </a:lnTo>
                    <a:lnTo>
                      <a:pt x="187" y="17"/>
                    </a:lnTo>
                    <a:lnTo>
                      <a:pt x="182" y="20"/>
                    </a:lnTo>
                    <a:lnTo>
                      <a:pt x="178" y="24"/>
                    </a:lnTo>
                    <a:lnTo>
                      <a:pt x="172" y="27"/>
                    </a:lnTo>
                    <a:lnTo>
                      <a:pt x="166" y="31"/>
                    </a:lnTo>
                    <a:lnTo>
                      <a:pt x="161" y="35"/>
                    </a:lnTo>
                    <a:lnTo>
                      <a:pt x="157" y="40"/>
                    </a:lnTo>
                    <a:lnTo>
                      <a:pt x="151" y="44"/>
                    </a:lnTo>
                    <a:lnTo>
                      <a:pt x="146" y="50"/>
                    </a:lnTo>
                    <a:lnTo>
                      <a:pt x="140" y="54"/>
                    </a:lnTo>
                    <a:lnTo>
                      <a:pt x="136" y="60"/>
                    </a:lnTo>
                    <a:lnTo>
                      <a:pt x="131" y="66"/>
                    </a:lnTo>
                    <a:lnTo>
                      <a:pt x="126" y="72"/>
                    </a:lnTo>
                    <a:lnTo>
                      <a:pt x="121" y="79"/>
                    </a:lnTo>
                    <a:lnTo>
                      <a:pt x="117" y="87"/>
                    </a:lnTo>
                    <a:lnTo>
                      <a:pt x="111" y="93"/>
                    </a:lnTo>
                    <a:lnTo>
                      <a:pt x="106" y="101"/>
                    </a:lnTo>
                    <a:lnTo>
                      <a:pt x="102" y="108"/>
                    </a:lnTo>
                    <a:lnTo>
                      <a:pt x="97" y="115"/>
                    </a:lnTo>
                    <a:lnTo>
                      <a:pt x="92" y="122"/>
                    </a:lnTo>
                    <a:lnTo>
                      <a:pt x="88" y="129"/>
                    </a:lnTo>
                    <a:lnTo>
                      <a:pt x="84" y="136"/>
                    </a:lnTo>
                    <a:lnTo>
                      <a:pt x="81" y="144"/>
                    </a:lnTo>
                    <a:lnTo>
                      <a:pt x="76" y="151"/>
                    </a:lnTo>
                    <a:lnTo>
                      <a:pt x="72" y="159"/>
                    </a:lnTo>
                    <a:lnTo>
                      <a:pt x="69" y="166"/>
                    </a:lnTo>
                    <a:lnTo>
                      <a:pt x="66" y="173"/>
                    </a:lnTo>
                    <a:lnTo>
                      <a:pt x="63" y="181"/>
                    </a:lnTo>
                    <a:lnTo>
                      <a:pt x="59" y="188"/>
                    </a:lnTo>
                    <a:lnTo>
                      <a:pt x="56" y="195"/>
                    </a:lnTo>
                    <a:lnTo>
                      <a:pt x="53" y="203"/>
                    </a:lnTo>
                    <a:lnTo>
                      <a:pt x="50" y="209"/>
                    </a:lnTo>
                    <a:lnTo>
                      <a:pt x="46" y="217"/>
                    </a:lnTo>
                    <a:lnTo>
                      <a:pt x="44" y="224"/>
                    </a:lnTo>
                    <a:lnTo>
                      <a:pt x="42" y="231"/>
                    </a:lnTo>
                    <a:lnTo>
                      <a:pt x="39" y="239"/>
                    </a:lnTo>
                    <a:lnTo>
                      <a:pt x="37" y="246"/>
                    </a:lnTo>
                    <a:lnTo>
                      <a:pt x="34" y="253"/>
                    </a:lnTo>
                    <a:lnTo>
                      <a:pt x="32" y="261"/>
                    </a:lnTo>
                    <a:lnTo>
                      <a:pt x="29" y="267"/>
                    </a:lnTo>
                    <a:lnTo>
                      <a:pt x="27" y="275"/>
                    </a:lnTo>
                    <a:lnTo>
                      <a:pt x="26" y="282"/>
                    </a:lnTo>
                    <a:lnTo>
                      <a:pt x="25" y="289"/>
                    </a:lnTo>
                    <a:lnTo>
                      <a:pt x="23" y="296"/>
                    </a:lnTo>
                    <a:lnTo>
                      <a:pt x="21" y="302"/>
                    </a:lnTo>
                    <a:lnTo>
                      <a:pt x="19" y="309"/>
                    </a:lnTo>
                    <a:lnTo>
                      <a:pt x="18" y="317"/>
                    </a:lnTo>
                    <a:lnTo>
                      <a:pt x="16" y="323"/>
                    </a:lnTo>
                    <a:lnTo>
                      <a:pt x="15" y="331"/>
                    </a:lnTo>
                    <a:lnTo>
                      <a:pt x="13" y="337"/>
                    </a:lnTo>
                    <a:lnTo>
                      <a:pt x="12" y="344"/>
                    </a:lnTo>
                    <a:lnTo>
                      <a:pt x="10" y="351"/>
                    </a:lnTo>
                    <a:lnTo>
                      <a:pt x="9" y="358"/>
                    </a:lnTo>
                    <a:lnTo>
                      <a:pt x="8" y="363"/>
                    </a:lnTo>
                    <a:lnTo>
                      <a:pt x="8" y="370"/>
                    </a:lnTo>
                    <a:lnTo>
                      <a:pt x="7" y="377"/>
                    </a:lnTo>
                    <a:lnTo>
                      <a:pt x="6" y="382"/>
                    </a:lnTo>
                    <a:lnTo>
                      <a:pt x="5" y="389"/>
                    </a:lnTo>
                    <a:lnTo>
                      <a:pt x="5" y="396"/>
                    </a:lnTo>
                    <a:lnTo>
                      <a:pt x="4" y="401"/>
                    </a:lnTo>
                    <a:lnTo>
                      <a:pt x="4" y="408"/>
                    </a:lnTo>
                    <a:lnTo>
                      <a:pt x="3" y="414"/>
                    </a:lnTo>
                    <a:lnTo>
                      <a:pt x="3" y="420"/>
                    </a:lnTo>
                    <a:lnTo>
                      <a:pt x="2" y="425"/>
                    </a:lnTo>
                    <a:lnTo>
                      <a:pt x="1" y="432"/>
                    </a:lnTo>
                    <a:lnTo>
                      <a:pt x="1" y="436"/>
                    </a:lnTo>
                    <a:lnTo>
                      <a:pt x="1" y="443"/>
                    </a:lnTo>
                    <a:lnTo>
                      <a:pt x="0" y="448"/>
                    </a:lnTo>
                    <a:lnTo>
                      <a:pt x="0" y="453"/>
                    </a:lnTo>
                    <a:lnTo>
                      <a:pt x="0" y="458"/>
                    </a:lnTo>
                    <a:lnTo>
                      <a:pt x="0" y="464"/>
                    </a:lnTo>
                    <a:lnTo>
                      <a:pt x="0" y="470"/>
                    </a:lnTo>
                    <a:lnTo>
                      <a:pt x="0" y="474"/>
                    </a:lnTo>
                    <a:lnTo>
                      <a:pt x="0" y="479"/>
                    </a:lnTo>
                    <a:lnTo>
                      <a:pt x="0" y="484"/>
                    </a:lnTo>
                    <a:lnTo>
                      <a:pt x="0" y="489"/>
                    </a:lnTo>
                    <a:lnTo>
                      <a:pt x="0" y="493"/>
                    </a:lnTo>
                    <a:lnTo>
                      <a:pt x="0" y="497"/>
                    </a:lnTo>
                    <a:lnTo>
                      <a:pt x="0" y="502"/>
                    </a:lnTo>
                    <a:lnTo>
                      <a:pt x="0" y="506"/>
                    </a:lnTo>
                    <a:lnTo>
                      <a:pt x="0" y="511"/>
                    </a:lnTo>
                    <a:lnTo>
                      <a:pt x="0" y="516"/>
                    </a:lnTo>
                    <a:lnTo>
                      <a:pt x="1" y="521"/>
                    </a:lnTo>
                    <a:lnTo>
                      <a:pt x="1" y="526"/>
                    </a:lnTo>
                    <a:lnTo>
                      <a:pt x="1" y="531"/>
                    </a:lnTo>
                    <a:lnTo>
                      <a:pt x="2" y="536"/>
                    </a:lnTo>
                    <a:lnTo>
                      <a:pt x="3" y="543"/>
                    </a:lnTo>
                    <a:lnTo>
                      <a:pt x="3" y="548"/>
                    </a:lnTo>
                    <a:lnTo>
                      <a:pt x="4" y="554"/>
                    </a:lnTo>
                    <a:lnTo>
                      <a:pt x="5" y="560"/>
                    </a:lnTo>
                    <a:lnTo>
                      <a:pt x="6" y="567"/>
                    </a:lnTo>
                    <a:lnTo>
                      <a:pt x="8" y="573"/>
                    </a:lnTo>
                    <a:lnTo>
                      <a:pt x="8" y="580"/>
                    </a:lnTo>
                    <a:lnTo>
                      <a:pt x="9" y="587"/>
                    </a:lnTo>
                    <a:lnTo>
                      <a:pt x="11" y="593"/>
                    </a:lnTo>
                    <a:lnTo>
                      <a:pt x="12" y="600"/>
                    </a:lnTo>
                    <a:lnTo>
                      <a:pt x="14" y="606"/>
                    </a:lnTo>
                    <a:lnTo>
                      <a:pt x="16" y="613"/>
                    </a:lnTo>
                    <a:lnTo>
                      <a:pt x="17" y="621"/>
                    </a:lnTo>
                    <a:lnTo>
                      <a:pt x="19" y="627"/>
                    </a:lnTo>
                    <a:lnTo>
                      <a:pt x="21" y="635"/>
                    </a:lnTo>
                    <a:lnTo>
                      <a:pt x="23" y="643"/>
                    </a:lnTo>
                    <a:lnTo>
                      <a:pt x="25" y="650"/>
                    </a:lnTo>
                    <a:lnTo>
                      <a:pt x="27" y="657"/>
                    </a:lnTo>
                    <a:lnTo>
                      <a:pt x="29" y="664"/>
                    </a:lnTo>
                    <a:lnTo>
                      <a:pt x="31" y="672"/>
                    </a:lnTo>
                    <a:lnTo>
                      <a:pt x="34" y="679"/>
                    </a:lnTo>
                    <a:lnTo>
                      <a:pt x="36" y="686"/>
                    </a:lnTo>
                    <a:lnTo>
                      <a:pt x="39" y="694"/>
                    </a:lnTo>
                    <a:lnTo>
                      <a:pt x="42" y="701"/>
                    </a:lnTo>
                    <a:lnTo>
                      <a:pt x="45" y="709"/>
                    </a:lnTo>
                    <a:lnTo>
                      <a:pt x="47" y="716"/>
                    </a:lnTo>
                    <a:lnTo>
                      <a:pt x="50" y="723"/>
                    </a:lnTo>
                    <a:lnTo>
                      <a:pt x="53" y="730"/>
                    </a:lnTo>
                    <a:lnTo>
                      <a:pt x="56" y="738"/>
                    </a:lnTo>
                    <a:lnTo>
                      <a:pt x="59" y="744"/>
                    </a:lnTo>
                    <a:lnTo>
                      <a:pt x="63" y="752"/>
                    </a:lnTo>
                    <a:lnTo>
                      <a:pt x="65" y="759"/>
                    </a:lnTo>
                    <a:lnTo>
                      <a:pt x="69" y="766"/>
                    </a:lnTo>
                    <a:lnTo>
                      <a:pt x="72" y="773"/>
                    </a:lnTo>
                    <a:lnTo>
                      <a:pt x="76" y="778"/>
                    </a:lnTo>
                    <a:lnTo>
                      <a:pt x="80" y="785"/>
                    </a:lnTo>
                    <a:lnTo>
                      <a:pt x="84" y="793"/>
                    </a:lnTo>
                    <a:lnTo>
                      <a:pt x="87" y="798"/>
                    </a:lnTo>
                    <a:lnTo>
                      <a:pt x="91" y="805"/>
                    </a:lnTo>
                    <a:lnTo>
                      <a:pt x="95" y="811"/>
                    </a:lnTo>
                    <a:lnTo>
                      <a:pt x="101" y="817"/>
                    </a:lnTo>
                    <a:lnTo>
                      <a:pt x="104" y="823"/>
                    </a:lnTo>
                    <a:lnTo>
                      <a:pt x="108" y="828"/>
                    </a:lnTo>
                    <a:lnTo>
                      <a:pt x="113" y="834"/>
                    </a:lnTo>
                    <a:lnTo>
                      <a:pt x="118" y="839"/>
                    </a:lnTo>
                    <a:lnTo>
                      <a:pt x="121" y="844"/>
                    </a:lnTo>
                    <a:lnTo>
                      <a:pt x="126" y="849"/>
                    </a:lnTo>
                    <a:lnTo>
                      <a:pt x="132" y="854"/>
                    </a:lnTo>
                    <a:lnTo>
                      <a:pt x="137" y="858"/>
                    </a:lnTo>
                    <a:lnTo>
                      <a:pt x="141" y="862"/>
                    </a:lnTo>
                    <a:lnTo>
                      <a:pt x="146" y="866"/>
                    </a:lnTo>
                    <a:lnTo>
                      <a:pt x="151" y="870"/>
                    </a:lnTo>
                    <a:lnTo>
                      <a:pt x="157" y="873"/>
                    </a:lnTo>
                    <a:lnTo>
                      <a:pt x="161" y="877"/>
                    </a:lnTo>
                    <a:lnTo>
                      <a:pt x="167" y="880"/>
                    </a:lnTo>
                    <a:lnTo>
                      <a:pt x="173" y="883"/>
                    </a:lnTo>
                    <a:lnTo>
                      <a:pt x="178" y="886"/>
                    </a:lnTo>
                    <a:lnTo>
                      <a:pt x="183" y="888"/>
                    </a:lnTo>
                    <a:lnTo>
                      <a:pt x="189" y="890"/>
                    </a:lnTo>
                    <a:lnTo>
                      <a:pt x="195" y="892"/>
                    </a:lnTo>
                    <a:lnTo>
                      <a:pt x="199" y="894"/>
                    </a:lnTo>
                    <a:lnTo>
                      <a:pt x="205" y="896"/>
                    </a:lnTo>
                    <a:lnTo>
                      <a:pt x="210" y="897"/>
                    </a:lnTo>
                    <a:lnTo>
                      <a:pt x="215" y="899"/>
                    </a:lnTo>
                    <a:lnTo>
                      <a:pt x="220" y="901"/>
                    </a:lnTo>
                    <a:lnTo>
                      <a:pt x="224" y="902"/>
                    </a:lnTo>
                    <a:lnTo>
                      <a:pt x="229" y="904"/>
                    </a:lnTo>
                    <a:lnTo>
                      <a:pt x="234" y="905"/>
                    </a:lnTo>
                    <a:lnTo>
                      <a:pt x="238" y="907"/>
                    </a:lnTo>
                    <a:lnTo>
                      <a:pt x="242" y="908"/>
                    </a:lnTo>
                    <a:lnTo>
                      <a:pt x="246" y="909"/>
                    </a:lnTo>
                    <a:lnTo>
                      <a:pt x="251" y="911"/>
                    </a:lnTo>
                    <a:lnTo>
                      <a:pt x="255" y="911"/>
                    </a:lnTo>
                    <a:lnTo>
                      <a:pt x="259" y="911"/>
                    </a:lnTo>
                    <a:lnTo>
                      <a:pt x="263" y="912"/>
                    </a:lnTo>
                    <a:lnTo>
                      <a:pt x="267" y="912"/>
                    </a:lnTo>
                    <a:lnTo>
                      <a:pt x="271" y="914"/>
                    </a:lnTo>
                    <a:lnTo>
                      <a:pt x="273" y="914"/>
                    </a:lnTo>
                    <a:lnTo>
                      <a:pt x="277" y="914"/>
                    </a:lnTo>
                    <a:lnTo>
                      <a:pt x="280" y="915"/>
                    </a:lnTo>
                    <a:lnTo>
                      <a:pt x="284" y="915"/>
                    </a:lnTo>
                    <a:lnTo>
                      <a:pt x="287" y="915"/>
                    </a:lnTo>
                    <a:lnTo>
                      <a:pt x="291" y="916"/>
                    </a:lnTo>
                    <a:lnTo>
                      <a:pt x="292" y="916"/>
                    </a:lnTo>
                    <a:lnTo>
                      <a:pt x="296" y="916"/>
                    </a:lnTo>
                    <a:lnTo>
                      <a:pt x="302" y="916"/>
                    </a:lnTo>
                    <a:lnTo>
                      <a:pt x="308" y="917"/>
                    </a:lnTo>
                    <a:lnTo>
                      <a:pt x="311" y="916"/>
                    </a:lnTo>
                    <a:lnTo>
                      <a:pt x="317" y="916"/>
                    </a:lnTo>
                    <a:lnTo>
                      <a:pt x="321" y="915"/>
                    </a:lnTo>
                    <a:lnTo>
                      <a:pt x="325" y="915"/>
                    </a:lnTo>
                    <a:lnTo>
                      <a:pt x="328" y="914"/>
                    </a:lnTo>
                    <a:lnTo>
                      <a:pt x="331" y="914"/>
                    </a:lnTo>
                    <a:lnTo>
                      <a:pt x="334" y="913"/>
                    </a:lnTo>
                    <a:lnTo>
                      <a:pt x="338" y="913"/>
                    </a:lnTo>
                    <a:lnTo>
                      <a:pt x="342" y="911"/>
                    </a:lnTo>
                    <a:lnTo>
                      <a:pt x="345" y="911"/>
                    </a:lnTo>
                    <a:lnTo>
                      <a:pt x="347" y="911"/>
                    </a:lnTo>
                    <a:lnTo>
                      <a:pt x="348" y="911"/>
                    </a:lnTo>
                    <a:lnTo>
                      <a:pt x="268" y="689"/>
                    </a:lnTo>
                    <a:lnTo>
                      <a:pt x="267" y="689"/>
                    </a:lnTo>
                    <a:lnTo>
                      <a:pt x="265" y="689"/>
                    </a:lnTo>
                    <a:lnTo>
                      <a:pt x="262" y="689"/>
                    </a:lnTo>
                    <a:lnTo>
                      <a:pt x="258" y="690"/>
                    </a:lnTo>
                    <a:lnTo>
                      <a:pt x="255" y="690"/>
                    </a:lnTo>
                    <a:lnTo>
                      <a:pt x="253" y="690"/>
                    </a:lnTo>
                    <a:lnTo>
                      <a:pt x="250" y="690"/>
                    </a:lnTo>
                    <a:lnTo>
                      <a:pt x="248" y="690"/>
                    </a:lnTo>
                    <a:lnTo>
                      <a:pt x="244" y="690"/>
                    </a:lnTo>
                    <a:lnTo>
                      <a:pt x="241" y="690"/>
                    </a:lnTo>
                    <a:lnTo>
                      <a:pt x="238" y="690"/>
                    </a:lnTo>
                    <a:lnTo>
                      <a:pt x="235" y="690"/>
                    </a:lnTo>
                    <a:lnTo>
                      <a:pt x="232" y="690"/>
                    </a:lnTo>
                    <a:lnTo>
                      <a:pt x="229" y="689"/>
                    </a:lnTo>
                    <a:lnTo>
                      <a:pt x="225" y="689"/>
                    </a:lnTo>
                    <a:lnTo>
                      <a:pt x="222" y="688"/>
                    </a:lnTo>
                    <a:lnTo>
                      <a:pt x="218" y="687"/>
                    </a:lnTo>
                    <a:lnTo>
                      <a:pt x="216" y="686"/>
                    </a:lnTo>
                    <a:lnTo>
                      <a:pt x="212" y="685"/>
                    </a:lnTo>
                    <a:lnTo>
                      <a:pt x="210" y="684"/>
                    </a:lnTo>
                    <a:lnTo>
                      <a:pt x="206" y="682"/>
                    </a:lnTo>
                    <a:lnTo>
                      <a:pt x="203" y="682"/>
                    </a:lnTo>
                    <a:lnTo>
                      <a:pt x="201" y="679"/>
                    </a:lnTo>
                    <a:lnTo>
                      <a:pt x="198" y="678"/>
                    </a:lnTo>
                    <a:lnTo>
                      <a:pt x="195" y="673"/>
                    </a:lnTo>
                    <a:lnTo>
                      <a:pt x="192" y="668"/>
                    </a:lnTo>
                    <a:lnTo>
                      <a:pt x="191" y="665"/>
                    </a:lnTo>
                    <a:lnTo>
                      <a:pt x="190" y="663"/>
                    </a:lnTo>
                    <a:lnTo>
                      <a:pt x="189" y="660"/>
                    </a:lnTo>
                    <a:lnTo>
                      <a:pt x="188" y="658"/>
                    </a:lnTo>
                    <a:lnTo>
                      <a:pt x="187" y="654"/>
                    </a:lnTo>
                    <a:lnTo>
                      <a:pt x="187" y="650"/>
                    </a:lnTo>
                    <a:lnTo>
                      <a:pt x="186" y="646"/>
                    </a:lnTo>
                    <a:lnTo>
                      <a:pt x="185" y="643"/>
                    </a:lnTo>
                    <a:lnTo>
                      <a:pt x="184" y="638"/>
                    </a:lnTo>
                    <a:lnTo>
                      <a:pt x="183" y="632"/>
                    </a:lnTo>
                    <a:lnTo>
                      <a:pt x="183" y="627"/>
                    </a:lnTo>
                    <a:lnTo>
                      <a:pt x="182" y="622"/>
                    </a:lnTo>
                    <a:lnTo>
                      <a:pt x="181" y="616"/>
                    </a:lnTo>
                    <a:lnTo>
                      <a:pt x="181" y="609"/>
                    </a:lnTo>
                    <a:lnTo>
                      <a:pt x="180" y="604"/>
                    </a:lnTo>
                    <a:lnTo>
                      <a:pt x="180" y="597"/>
                    </a:lnTo>
                    <a:lnTo>
                      <a:pt x="179" y="590"/>
                    </a:lnTo>
                    <a:lnTo>
                      <a:pt x="178" y="583"/>
                    </a:lnTo>
                    <a:lnTo>
                      <a:pt x="178" y="576"/>
                    </a:lnTo>
                    <a:lnTo>
                      <a:pt x="178" y="568"/>
                    </a:lnTo>
                    <a:lnTo>
                      <a:pt x="178" y="561"/>
                    </a:lnTo>
                    <a:lnTo>
                      <a:pt x="177" y="553"/>
                    </a:lnTo>
                    <a:lnTo>
                      <a:pt x="176" y="546"/>
                    </a:lnTo>
                    <a:lnTo>
                      <a:pt x="176" y="538"/>
                    </a:lnTo>
                    <a:lnTo>
                      <a:pt x="176" y="530"/>
                    </a:lnTo>
                    <a:lnTo>
                      <a:pt x="175" y="522"/>
                    </a:lnTo>
                    <a:lnTo>
                      <a:pt x="175" y="513"/>
                    </a:lnTo>
                    <a:lnTo>
                      <a:pt x="175" y="506"/>
                    </a:lnTo>
                    <a:lnTo>
                      <a:pt x="174" y="497"/>
                    </a:lnTo>
                    <a:lnTo>
                      <a:pt x="174" y="490"/>
                    </a:lnTo>
                    <a:lnTo>
                      <a:pt x="174" y="481"/>
                    </a:lnTo>
                    <a:lnTo>
                      <a:pt x="174" y="473"/>
                    </a:lnTo>
                    <a:lnTo>
                      <a:pt x="173" y="464"/>
                    </a:lnTo>
                    <a:lnTo>
                      <a:pt x="172" y="456"/>
                    </a:lnTo>
                    <a:lnTo>
                      <a:pt x="172" y="448"/>
                    </a:lnTo>
                    <a:lnTo>
                      <a:pt x="172" y="439"/>
                    </a:lnTo>
                    <a:lnTo>
                      <a:pt x="171" y="432"/>
                    </a:lnTo>
                    <a:lnTo>
                      <a:pt x="171" y="423"/>
                    </a:lnTo>
                    <a:lnTo>
                      <a:pt x="171" y="415"/>
                    </a:lnTo>
                    <a:lnTo>
                      <a:pt x="171" y="408"/>
                    </a:lnTo>
                    <a:lnTo>
                      <a:pt x="171" y="399"/>
                    </a:lnTo>
                    <a:lnTo>
                      <a:pt x="171" y="392"/>
                    </a:lnTo>
                    <a:lnTo>
                      <a:pt x="171" y="384"/>
                    </a:lnTo>
                    <a:lnTo>
                      <a:pt x="171" y="377"/>
                    </a:lnTo>
                    <a:lnTo>
                      <a:pt x="171" y="370"/>
                    </a:lnTo>
                    <a:lnTo>
                      <a:pt x="171" y="362"/>
                    </a:lnTo>
                    <a:lnTo>
                      <a:pt x="171" y="356"/>
                    </a:lnTo>
                    <a:lnTo>
                      <a:pt x="172" y="350"/>
                    </a:lnTo>
                    <a:lnTo>
                      <a:pt x="172" y="343"/>
                    </a:lnTo>
                    <a:lnTo>
                      <a:pt x="172" y="337"/>
                    </a:lnTo>
                    <a:lnTo>
                      <a:pt x="172" y="331"/>
                    </a:lnTo>
                    <a:lnTo>
                      <a:pt x="172" y="325"/>
                    </a:lnTo>
                    <a:lnTo>
                      <a:pt x="172" y="320"/>
                    </a:lnTo>
                    <a:lnTo>
                      <a:pt x="172" y="316"/>
                    </a:lnTo>
                    <a:lnTo>
                      <a:pt x="173" y="310"/>
                    </a:lnTo>
                    <a:lnTo>
                      <a:pt x="174" y="306"/>
                    </a:lnTo>
                    <a:lnTo>
                      <a:pt x="174" y="301"/>
                    </a:lnTo>
                    <a:lnTo>
                      <a:pt x="175" y="299"/>
                    </a:lnTo>
                    <a:lnTo>
                      <a:pt x="175" y="295"/>
                    </a:lnTo>
                    <a:lnTo>
                      <a:pt x="176" y="293"/>
                    </a:lnTo>
                    <a:lnTo>
                      <a:pt x="178" y="288"/>
                    </a:lnTo>
                    <a:lnTo>
                      <a:pt x="178" y="285"/>
                    </a:lnTo>
                    <a:lnTo>
                      <a:pt x="181" y="281"/>
                    </a:lnTo>
                    <a:lnTo>
                      <a:pt x="185" y="277"/>
                    </a:lnTo>
                    <a:lnTo>
                      <a:pt x="189" y="273"/>
                    </a:lnTo>
                    <a:lnTo>
                      <a:pt x="194" y="270"/>
                    </a:lnTo>
                    <a:lnTo>
                      <a:pt x="198" y="267"/>
                    </a:lnTo>
                    <a:lnTo>
                      <a:pt x="203" y="265"/>
                    </a:lnTo>
                    <a:lnTo>
                      <a:pt x="208" y="263"/>
                    </a:lnTo>
                    <a:lnTo>
                      <a:pt x="213" y="263"/>
                    </a:lnTo>
                    <a:lnTo>
                      <a:pt x="217" y="261"/>
                    </a:lnTo>
                    <a:lnTo>
                      <a:pt x="221" y="260"/>
                    </a:lnTo>
                    <a:lnTo>
                      <a:pt x="225" y="259"/>
                    </a:lnTo>
                    <a:lnTo>
                      <a:pt x="229" y="259"/>
                    </a:lnTo>
                    <a:lnTo>
                      <a:pt x="231" y="259"/>
                    </a:lnTo>
                    <a:lnTo>
                      <a:pt x="234" y="259"/>
                    </a:lnTo>
                    <a:lnTo>
                      <a:pt x="234" y="259"/>
                    </a:lnTo>
                    <a:lnTo>
                      <a:pt x="235" y="259"/>
                    </a:lnTo>
                    <a:lnTo>
                      <a:pt x="350" y="32"/>
                    </a:lnTo>
                    <a:lnTo>
                      <a:pt x="350" y="3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a-DK">
                  <a:latin typeface="Arial" charset="0"/>
                </a:endParaRPr>
              </a:p>
            </p:txBody>
          </p:sp>
          <p:sp>
            <p:nvSpPr>
              <p:cNvPr id="109" name="Freeform 318">
                <a:extLst>
                  <a:ext uri="{FF2B5EF4-FFF2-40B4-BE49-F238E27FC236}">
                    <a16:creationId xmlns:a16="http://schemas.microsoft.com/office/drawing/2014/main" id="{AB74EAFD-0739-AB00-A632-D1D3798CBF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8" y="-2"/>
                <a:ext cx="152" cy="233"/>
              </a:xfrm>
              <a:custGeom>
                <a:avLst/>
                <a:gdLst/>
                <a:ahLst/>
                <a:cxnLst>
                  <a:cxn ang="0">
                    <a:pos x="0" y="225"/>
                  </a:cxn>
                  <a:cxn ang="0">
                    <a:pos x="5" y="227"/>
                  </a:cxn>
                  <a:cxn ang="0">
                    <a:pos x="12" y="229"/>
                  </a:cxn>
                  <a:cxn ang="0">
                    <a:pos x="16" y="231"/>
                  </a:cxn>
                  <a:cxn ang="0">
                    <a:pos x="22" y="233"/>
                  </a:cxn>
                  <a:cxn ang="0">
                    <a:pos x="28" y="233"/>
                  </a:cxn>
                  <a:cxn ang="0">
                    <a:pos x="33" y="233"/>
                  </a:cxn>
                  <a:cxn ang="0">
                    <a:pos x="39" y="233"/>
                  </a:cxn>
                  <a:cxn ang="0">
                    <a:pos x="45" y="233"/>
                  </a:cxn>
                  <a:cxn ang="0">
                    <a:pos x="50" y="231"/>
                  </a:cxn>
                  <a:cxn ang="0">
                    <a:pos x="54" y="230"/>
                  </a:cxn>
                  <a:cxn ang="0">
                    <a:pos x="59" y="228"/>
                  </a:cxn>
                  <a:cxn ang="0">
                    <a:pos x="63" y="225"/>
                  </a:cxn>
                  <a:cxn ang="0">
                    <a:pos x="67" y="222"/>
                  </a:cxn>
                  <a:cxn ang="0">
                    <a:pos x="70" y="219"/>
                  </a:cxn>
                  <a:cxn ang="0">
                    <a:pos x="72" y="216"/>
                  </a:cxn>
                  <a:cxn ang="0">
                    <a:pos x="76" y="213"/>
                  </a:cxn>
                  <a:cxn ang="0">
                    <a:pos x="148" y="69"/>
                  </a:cxn>
                  <a:cxn ang="0">
                    <a:pos x="149" y="64"/>
                  </a:cxn>
                  <a:cxn ang="0">
                    <a:pos x="151" y="60"/>
                  </a:cxn>
                  <a:cxn ang="0">
                    <a:pos x="151" y="55"/>
                  </a:cxn>
                  <a:cxn ang="0">
                    <a:pos x="152" y="51"/>
                  </a:cxn>
                  <a:cxn ang="0">
                    <a:pos x="151" y="46"/>
                  </a:cxn>
                  <a:cxn ang="0">
                    <a:pos x="149" y="41"/>
                  </a:cxn>
                  <a:cxn ang="0">
                    <a:pos x="148" y="36"/>
                  </a:cxn>
                  <a:cxn ang="0">
                    <a:pos x="146" y="32"/>
                  </a:cxn>
                  <a:cxn ang="0">
                    <a:pos x="144" y="27"/>
                  </a:cxn>
                  <a:cxn ang="0">
                    <a:pos x="141" y="22"/>
                  </a:cxn>
                  <a:cxn ang="0">
                    <a:pos x="137" y="18"/>
                  </a:cxn>
                  <a:cxn ang="0">
                    <a:pos x="133" y="14"/>
                  </a:cxn>
                  <a:cxn ang="0">
                    <a:pos x="128" y="9"/>
                  </a:cxn>
                  <a:cxn ang="0">
                    <a:pos x="125" y="6"/>
                  </a:cxn>
                  <a:cxn ang="0">
                    <a:pos x="119" y="3"/>
                  </a:cxn>
                  <a:cxn ang="0">
                    <a:pos x="114" y="0"/>
                  </a:cxn>
                  <a:cxn ang="0">
                    <a:pos x="0" y="225"/>
                  </a:cxn>
                  <a:cxn ang="0">
                    <a:pos x="0" y="225"/>
                  </a:cxn>
                </a:cxnLst>
                <a:rect l="0" t="0" r="r" b="b"/>
                <a:pathLst>
                  <a:path w="152" h="233">
                    <a:moveTo>
                      <a:pt x="0" y="225"/>
                    </a:moveTo>
                    <a:lnTo>
                      <a:pt x="5" y="227"/>
                    </a:lnTo>
                    <a:lnTo>
                      <a:pt x="12" y="229"/>
                    </a:lnTo>
                    <a:lnTo>
                      <a:pt x="16" y="231"/>
                    </a:lnTo>
                    <a:lnTo>
                      <a:pt x="22" y="233"/>
                    </a:lnTo>
                    <a:lnTo>
                      <a:pt x="28" y="233"/>
                    </a:lnTo>
                    <a:lnTo>
                      <a:pt x="33" y="233"/>
                    </a:lnTo>
                    <a:lnTo>
                      <a:pt x="39" y="233"/>
                    </a:lnTo>
                    <a:lnTo>
                      <a:pt x="45" y="233"/>
                    </a:lnTo>
                    <a:lnTo>
                      <a:pt x="50" y="231"/>
                    </a:lnTo>
                    <a:lnTo>
                      <a:pt x="54" y="230"/>
                    </a:lnTo>
                    <a:lnTo>
                      <a:pt x="59" y="228"/>
                    </a:lnTo>
                    <a:lnTo>
                      <a:pt x="63" y="225"/>
                    </a:lnTo>
                    <a:lnTo>
                      <a:pt x="67" y="222"/>
                    </a:lnTo>
                    <a:lnTo>
                      <a:pt x="70" y="219"/>
                    </a:lnTo>
                    <a:lnTo>
                      <a:pt x="72" y="216"/>
                    </a:lnTo>
                    <a:lnTo>
                      <a:pt x="76" y="213"/>
                    </a:lnTo>
                    <a:lnTo>
                      <a:pt x="148" y="69"/>
                    </a:lnTo>
                    <a:lnTo>
                      <a:pt x="149" y="64"/>
                    </a:lnTo>
                    <a:lnTo>
                      <a:pt x="151" y="60"/>
                    </a:lnTo>
                    <a:lnTo>
                      <a:pt x="151" y="55"/>
                    </a:lnTo>
                    <a:lnTo>
                      <a:pt x="152" y="51"/>
                    </a:lnTo>
                    <a:lnTo>
                      <a:pt x="151" y="46"/>
                    </a:lnTo>
                    <a:lnTo>
                      <a:pt x="149" y="41"/>
                    </a:lnTo>
                    <a:lnTo>
                      <a:pt x="148" y="36"/>
                    </a:lnTo>
                    <a:lnTo>
                      <a:pt x="146" y="32"/>
                    </a:lnTo>
                    <a:lnTo>
                      <a:pt x="144" y="27"/>
                    </a:lnTo>
                    <a:lnTo>
                      <a:pt x="141" y="22"/>
                    </a:lnTo>
                    <a:lnTo>
                      <a:pt x="137" y="18"/>
                    </a:lnTo>
                    <a:lnTo>
                      <a:pt x="133" y="14"/>
                    </a:lnTo>
                    <a:lnTo>
                      <a:pt x="128" y="9"/>
                    </a:lnTo>
                    <a:lnTo>
                      <a:pt x="125" y="6"/>
                    </a:lnTo>
                    <a:lnTo>
                      <a:pt x="119" y="3"/>
                    </a:lnTo>
                    <a:lnTo>
                      <a:pt x="114" y="0"/>
                    </a:lnTo>
                    <a:lnTo>
                      <a:pt x="0" y="225"/>
                    </a:lnTo>
                    <a:lnTo>
                      <a:pt x="0" y="22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a-DK">
                  <a:latin typeface="Arial" charset="0"/>
                </a:endParaRPr>
              </a:p>
            </p:txBody>
          </p:sp>
          <p:sp>
            <p:nvSpPr>
              <p:cNvPr id="110" name="Freeform 319">
                <a:extLst>
                  <a:ext uri="{FF2B5EF4-FFF2-40B4-BE49-F238E27FC236}">
                    <a16:creationId xmlns:a16="http://schemas.microsoft.com/office/drawing/2014/main" id="{D30B9EE1-8EB8-F835-DB11-F3E1BBA595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1" y="629"/>
                <a:ext cx="121" cy="228"/>
              </a:xfrm>
              <a:custGeom>
                <a:avLst/>
                <a:gdLst/>
                <a:ahLst/>
                <a:cxnLst>
                  <a:cxn ang="0">
                    <a:pos x="80" y="228"/>
                  </a:cxn>
                  <a:cxn ang="0">
                    <a:pos x="85" y="225"/>
                  </a:cxn>
                  <a:cxn ang="0">
                    <a:pos x="90" y="222"/>
                  </a:cxn>
                  <a:cxn ang="0">
                    <a:pos x="95" y="219"/>
                  </a:cxn>
                  <a:cxn ang="0">
                    <a:pos x="100" y="215"/>
                  </a:cxn>
                  <a:cxn ang="0">
                    <a:pos x="104" y="212"/>
                  </a:cxn>
                  <a:cxn ang="0">
                    <a:pos x="108" y="209"/>
                  </a:cxn>
                  <a:cxn ang="0">
                    <a:pos x="112" y="205"/>
                  </a:cxn>
                  <a:cxn ang="0">
                    <a:pos x="114" y="201"/>
                  </a:cxn>
                  <a:cxn ang="0">
                    <a:pos x="116" y="196"/>
                  </a:cxn>
                  <a:cxn ang="0">
                    <a:pos x="119" y="193"/>
                  </a:cxn>
                  <a:cxn ang="0">
                    <a:pos x="120" y="188"/>
                  </a:cxn>
                  <a:cxn ang="0">
                    <a:pos x="121" y="184"/>
                  </a:cxn>
                  <a:cxn ang="0">
                    <a:pos x="121" y="178"/>
                  </a:cxn>
                  <a:cxn ang="0">
                    <a:pos x="121" y="175"/>
                  </a:cxn>
                  <a:cxn ang="0">
                    <a:pos x="121" y="171"/>
                  </a:cxn>
                  <a:cxn ang="0">
                    <a:pos x="120" y="167"/>
                  </a:cxn>
                  <a:cxn ang="0">
                    <a:pos x="70" y="25"/>
                  </a:cxn>
                  <a:cxn ang="0">
                    <a:pos x="68" y="21"/>
                  </a:cxn>
                  <a:cxn ang="0">
                    <a:pos x="66" y="17"/>
                  </a:cxn>
                  <a:cxn ang="0">
                    <a:pos x="62" y="13"/>
                  </a:cxn>
                  <a:cxn ang="0">
                    <a:pos x="60" y="11"/>
                  </a:cxn>
                  <a:cxn ang="0">
                    <a:pos x="56" y="7"/>
                  </a:cxn>
                  <a:cxn ang="0">
                    <a:pos x="52" y="5"/>
                  </a:cxn>
                  <a:cxn ang="0">
                    <a:pos x="47" y="4"/>
                  </a:cxn>
                  <a:cxn ang="0">
                    <a:pos x="43" y="2"/>
                  </a:cxn>
                  <a:cxn ang="0">
                    <a:pos x="38" y="1"/>
                  </a:cxn>
                  <a:cxn ang="0">
                    <a:pos x="34" y="0"/>
                  </a:cxn>
                  <a:cxn ang="0">
                    <a:pos x="28" y="0"/>
                  </a:cxn>
                  <a:cxn ang="0">
                    <a:pos x="23" y="0"/>
                  </a:cxn>
                  <a:cxn ang="0">
                    <a:pos x="18" y="0"/>
                  </a:cxn>
                  <a:cxn ang="0">
                    <a:pos x="12" y="2"/>
                  </a:cxn>
                  <a:cxn ang="0">
                    <a:pos x="6" y="3"/>
                  </a:cxn>
                  <a:cxn ang="0">
                    <a:pos x="0" y="5"/>
                  </a:cxn>
                  <a:cxn ang="0">
                    <a:pos x="80" y="228"/>
                  </a:cxn>
                  <a:cxn ang="0">
                    <a:pos x="80" y="228"/>
                  </a:cxn>
                </a:cxnLst>
                <a:rect l="0" t="0" r="r" b="b"/>
                <a:pathLst>
                  <a:path w="121" h="228">
                    <a:moveTo>
                      <a:pt x="80" y="228"/>
                    </a:moveTo>
                    <a:lnTo>
                      <a:pt x="85" y="225"/>
                    </a:lnTo>
                    <a:lnTo>
                      <a:pt x="90" y="222"/>
                    </a:lnTo>
                    <a:lnTo>
                      <a:pt x="95" y="219"/>
                    </a:lnTo>
                    <a:lnTo>
                      <a:pt x="100" y="215"/>
                    </a:lnTo>
                    <a:lnTo>
                      <a:pt x="104" y="212"/>
                    </a:lnTo>
                    <a:lnTo>
                      <a:pt x="108" y="209"/>
                    </a:lnTo>
                    <a:lnTo>
                      <a:pt x="112" y="205"/>
                    </a:lnTo>
                    <a:lnTo>
                      <a:pt x="114" y="201"/>
                    </a:lnTo>
                    <a:lnTo>
                      <a:pt x="116" y="196"/>
                    </a:lnTo>
                    <a:lnTo>
                      <a:pt x="119" y="193"/>
                    </a:lnTo>
                    <a:lnTo>
                      <a:pt x="120" y="188"/>
                    </a:lnTo>
                    <a:lnTo>
                      <a:pt x="121" y="184"/>
                    </a:lnTo>
                    <a:lnTo>
                      <a:pt x="121" y="178"/>
                    </a:lnTo>
                    <a:lnTo>
                      <a:pt x="121" y="175"/>
                    </a:lnTo>
                    <a:lnTo>
                      <a:pt x="121" y="171"/>
                    </a:lnTo>
                    <a:lnTo>
                      <a:pt x="120" y="167"/>
                    </a:lnTo>
                    <a:lnTo>
                      <a:pt x="70" y="25"/>
                    </a:lnTo>
                    <a:lnTo>
                      <a:pt x="68" y="21"/>
                    </a:lnTo>
                    <a:lnTo>
                      <a:pt x="66" y="17"/>
                    </a:lnTo>
                    <a:lnTo>
                      <a:pt x="62" y="13"/>
                    </a:lnTo>
                    <a:lnTo>
                      <a:pt x="60" y="11"/>
                    </a:lnTo>
                    <a:lnTo>
                      <a:pt x="56" y="7"/>
                    </a:lnTo>
                    <a:lnTo>
                      <a:pt x="52" y="5"/>
                    </a:lnTo>
                    <a:lnTo>
                      <a:pt x="47" y="4"/>
                    </a:lnTo>
                    <a:lnTo>
                      <a:pt x="43" y="2"/>
                    </a:lnTo>
                    <a:lnTo>
                      <a:pt x="38" y="1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2" y="2"/>
                    </a:lnTo>
                    <a:lnTo>
                      <a:pt x="6" y="3"/>
                    </a:lnTo>
                    <a:lnTo>
                      <a:pt x="0" y="5"/>
                    </a:lnTo>
                    <a:lnTo>
                      <a:pt x="80" y="228"/>
                    </a:lnTo>
                    <a:lnTo>
                      <a:pt x="80" y="22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a-DK">
                  <a:latin typeface="Arial" charset="0"/>
                </a:endParaRPr>
              </a:p>
            </p:txBody>
          </p:sp>
        </p:grpSp>
      </p:grpSp>
      <p:sp>
        <p:nvSpPr>
          <p:cNvPr id="129" name="Rektangel 403">
            <a:extLst>
              <a:ext uri="{FF2B5EF4-FFF2-40B4-BE49-F238E27FC236}">
                <a16:creationId xmlns:a16="http://schemas.microsoft.com/office/drawing/2014/main" id="{7F29ECF2-8C76-4F12-AA61-9D2B666DFE3D}"/>
              </a:ext>
            </a:extLst>
          </p:cNvPr>
          <p:cNvSpPr/>
          <p:nvPr/>
        </p:nvSpPr>
        <p:spPr bwMode="auto">
          <a:xfrm>
            <a:off x="1631950" y="1324650"/>
            <a:ext cx="7021512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600" b="1" noProof="1">
                <a:solidFill>
                  <a:schemeClr val="bg1">
                    <a:lumMod val="20000"/>
                    <a:lumOff val="80000"/>
                  </a:schemeClr>
                </a:solidFill>
                <a:latin typeface="Calibri" pitchFamily="34" charset="0"/>
                <a:cs typeface="Arial" charset="0"/>
              </a:rPr>
              <a:t>CONNECTOR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a-DK" sz="1400" noProof="1">
                <a:solidFill>
                  <a:schemeClr val="bg1">
                    <a:lumMod val="20000"/>
                    <a:lumOff val="80000"/>
                  </a:schemeClr>
                </a:solidFill>
                <a:latin typeface="Calibri" pitchFamily="34" charset="0"/>
                <a:cs typeface="Arial" charset="0"/>
              </a:rPr>
              <a:t> connect the volunteer’s goals and interests with that of the needs of your club</a:t>
            </a:r>
            <a:endParaRPr lang="da-DK" sz="1400" kern="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0" name="Rektangel 404">
            <a:extLst>
              <a:ext uri="{FF2B5EF4-FFF2-40B4-BE49-F238E27FC236}">
                <a16:creationId xmlns:a16="http://schemas.microsoft.com/office/drawing/2014/main" id="{60F604E5-7227-032B-DFA3-755F89241E9A}"/>
              </a:ext>
            </a:extLst>
          </p:cNvPr>
          <p:cNvSpPr/>
          <p:nvPr/>
        </p:nvSpPr>
        <p:spPr bwMode="auto">
          <a:xfrm>
            <a:off x="1631950" y="2425700"/>
            <a:ext cx="7021513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600" b="1" noProof="1">
                <a:solidFill>
                  <a:schemeClr val="bg1">
                    <a:lumMod val="20000"/>
                    <a:lumOff val="80000"/>
                  </a:schemeClr>
                </a:solidFill>
                <a:latin typeface="Calibri" pitchFamily="34" charset="0"/>
                <a:cs typeface="Arial" charset="0"/>
              </a:rPr>
              <a:t>RECRUITER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a-DK" sz="1400" kern="0" noProof="1">
                <a:solidFill>
                  <a:schemeClr val="bg1">
                    <a:lumMod val="20000"/>
                    <a:lumOff val="80000"/>
                  </a:schemeClr>
                </a:solidFill>
                <a:latin typeface="Calibri" pitchFamily="34" charset="0"/>
                <a:cs typeface="Arial" charset="0"/>
              </a:rPr>
              <a:t> culivating new members and encouraging existing members to invite others to join</a:t>
            </a:r>
            <a:endParaRPr lang="da-DK" sz="1400" kern="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1" name="Rektangel 405">
            <a:extLst>
              <a:ext uri="{FF2B5EF4-FFF2-40B4-BE49-F238E27FC236}">
                <a16:creationId xmlns:a16="http://schemas.microsoft.com/office/drawing/2014/main" id="{5204B506-AF6A-286E-ABFC-E99A6D23938D}"/>
              </a:ext>
            </a:extLst>
          </p:cNvPr>
          <p:cNvSpPr/>
          <p:nvPr/>
        </p:nvSpPr>
        <p:spPr bwMode="auto">
          <a:xfrm>
            <a:off x="1620838" y="3510816"/>
            <a:ext cx="70231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600" b="1" noProof="1">
                <a:solidFill>
                  <a:schemeClr val="bg1">
                    <a:lumMod val="20000"/>
                    <a:lumOff val="80000"/>
                  </a:schemeClr>
                </a:solidFill>
                <a:latin typeface="Calibri" pitchFamily="34" charset="0"/>
                <a:cs typeface="Arial" charset="0"/>
              </a:rPr>
              <a:t>CAREER COUNSELLOR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a-DK" sz="1400" noProof="1">
                <a:solidFill>
                  <a:schemeClr val="bg1">
                    <a:lumMod val="20000"/>
                    <a:lumOff val="80000"/>
                  </a:schemeClr>
                </a:solidFill>
                <a:latin typeface="Calibri" pitchFamily="34" charset="0"/>
                <a:cs typeface="Arial" charset="0"/>
              </a:rPr>
              <a:t> develop the skills and abilities of your volunteers and club members</a:t>
            </a:r>
            <a:endParaRPr lang="da-DK" sz="1400" kern="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2" name="Rektangel 407">
            <a:extLst>
              <a:ext uri="{FF2B5EF4-FFF2-40B4-BE49-F238E27FC236}">
                <a16:creationId xmlns:a16="http://schemas.microsoft.com/office/drawing/2014/main" id="{A5E66BF8-BFCF-CDD8-19F9-623BFB6DA303}"/>
              </a:ext>
            </a:extLst>
          </p:cNvPr>
          <p:cNvSpPr/>
          <p:nvPr/>
        </p:nvSpPr>
        <p:spPr bwMode="auto">
          <a:xfrm>
            <a:off x="1620838" y="4631550"/>
            <a:ext cx="70231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600" b="1" noProof="1">
                <a:solidFill>
                  <a:schemeClr val="bg1">
                    <a:lumMod val="20000"/>
                    <a:lumOff val="80000"/>
                  </a:schemeClr>
                </a:solidFill>
                <a:latin typeface="Calibri" pitchFamily="34" charset="0"/>
                <a:cs typeface="Arial" charset="0"/>
              </a:rPr>
              <a:t>RISK ASSESSOR</a:t>
            </a:r>
            <a:endParaRPr lang="da-DK" sz="1600" b="1" kern="0" noProof="1">
              <a:solidFill>
                <a:schemeClr val="bg1">
                  <a:lumMod val="20000"/>
                  <a:lumOff val="80000"/>
                </a:schemeClr>
              </a:solidFill>
              <a:latin typeface="Calibri" pitchFamily="34" charset="0"/>
              <a:cs typeface="Arial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da-DK" sz="1400" kern="0" noProof="1">
                <a:solidFill>
                  <a:schemeClr val="bg1">
                    <a:lumMod val="20000"/>
                    <a:lumOff val="80000"/>
                  </a:schemeClr>
                </a:solidFill>
                <a:latin typeface="Calibri" pitchFamily="34" charset="0"/>
                <a:cs typeface="Arial" charset="0"/>
              </a:rPr>
              <a:t> screen incoming club members to ensure safety and quality of your programs and services</a:t>
            </a:r>
            <a:endParaRPr lang="da-DK" sz="1400" kern="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3" name="Rektangel 408">
            <a:extLst>
              <a:ext uri="{FF2B5EF4-FFF2-40B4-BE49-F238E27FC236}">
                <a16:creationId xmlns:a16="http://schemas.microsoft.com/office/drawing/2014/main" id="{6D76A4DD-021C-FE21-B364-58681766FA4F}"/>
              </a:ext>
            </a:extLst>
          </p:cNvPr>
          <p:cNvSpPr/>
          <p:nvPr/>
        </p:nvSpPr>
        <p:spPr bwMode="auto">
          <a:xfrm>
            <a:off x="1620838" y="5657850"/>
            <a:ext cx="70231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600" b="1" noProof="1">
                <a:solidFill>
                  <a:schemeClr val="bg1">
                    <a:lumMod val="20000"/>
                    <a:lumOff val="80000"/>
                  </a:schemeClr>
                </a:solidFill>
                <a:latin typeface="Calibri" pitchFamily="34" charset="0"/>
                <a:cs typeface="Arial" charset="0"/>
              </a:rPr>
              <a:t>NURTURER</a:t>
            </a:r>
            <a:endParaRPr lang="da-DK" sz="1600" b="1" kern="0" noProof="1">
              <a:solidFill>
                <a:schemeClr val="bg1">
                  <a:lumMod val="20000"/>
                  <a:lumOff val="80000"/>
                </a:schemeClr>
              </a:solidFill>
              <a:latin typeface="Calibri" pitchFamily="34" charset="0"/>
              <a:cs typeface="Arial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da-DK" sz="1400" kern="0" noProof="1">
                <a:solidFill>
                  <a:schemeClr val="bg1">
                    <a:lumMod val="20000"/>
                    <a:lumOff val="80000"/>
                  </a:schemeClr>
                </a:solidFill>
                <a:latin typeface="Calibri" pitchFamily="34" charset="0"/>
                <a:cs typeface="Arial" charset="0"/>
              </a:rPr>
              <a:t> provide a safe and supportive environment</a:t>
            </a:r>
            <a:endParaRPr lang="da-DK" sz="1400" kern="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28" name="Picture 4" descr="Our Connections Can Save (and Destroy) Us">
            <a:extLst>
              <a:ext uri="{FF2B5EF4-FFF2-40B4-BE49-F238E27FC236}">
                <a16:creationId xmlns:a16="http://schemas.microsoft.com/office/drawing/2014/main" id="{C88CB93C-CDC6-066B-DC3E-05B2ACB58F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366" y="1243238"/>
            <a:ext cx="959247" cy="767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ow to Attract &amp; Recruit the Best Volunteers (And Keep Them) | Donorbox">
            <a:extLst>
              <a:ext uri="{FF2B5EF4-FFF2-40B4-BE49-F238E27FC236}">
                <a16:creationId xmlns:a16="http://schemas.microsoft.com/office/drawing/2014/main" id="{FC79603A-8F57-F74B-DD73-980A1DFE32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715" y="2381621"/>
            <a:ext cx="976236" cy="678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areer Counsellor - Home | Facebook">
            <a:extLst>
              <a:ext uri="{FF2B5EF4-FFF2-40B4-BE49-F238E27FC236}">
                <a16:creationId xmlns:a16="http://schemas.microsoft.com/office/drawing/2014/main" id="{3EF784DB-E41A-7FB6-7CCD-EC67D0B9B4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775" y="3526812"/>
            <a:ext cx="957838" cy="600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Risk Assessment App | Award Winning Safety Software">
            <a:extLst>
              <a:ext uri="{FF2B5EF4-FFF2-40B4-BE49-F238E27FC236}">
                <a16:creationId xmlns:a16="http://schemas.microsoft.com/office/drawing/2014/main" id="{DC706C3A-5419-0AE1-DDE5-CD11CC4E79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512" y="4503402"/>
            <a:ext cx="893326" cy="893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nurture the nurturer in you&quot; Greeting Card by sparklemaia | Redbubble">
            <a:extLst>
              <a:ext uri="{FF2B5EF4-FFF2-40B4-BE49-F238E27FC236}">
                <a16:creationId xmlns:a16="http://schemas.microsoft.com/office/drawing/2014/main" id="{AD6FC038-690F-4521-604C-CBA6EFB378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704" y="5641053"/>
            <a:ext cx="753997" cy="753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0758635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99">
            <a:extLst>
              <a:ext uri="{FF2B5EF4-FFF2-40B4-BE49-F238E27FC236}">
                <a16:creationId xmlns:a16="http://schemas.microsoft.com/office/drawing/2014/main" id="{AA489879-271E-C3C7-5FD9-188F7A25AB44}"/>
              </a:ext>
            </a:extLst>
          </p:cNvPr>
          <p:cNvSpPr/>
          <p:nvPr/>
        </p:nvSpPr>
        <p:spPr bwMode="auto">
          <a:xfrm>
            <a:off x="1570038" y="5551488"/>
            <a:ext cx="7235825" cy="9477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Rektangel 400">
            <a:extLst>
              <a:ext uri="{FF2B5EF4-FFF2-40B4-BE49-F238E27FC236}">
                <a16:creationId xmlns:a16="http://schemas.microsoft.com/office/drawing/2014/main" id="{DE8164E5-47F9-A115-1964-5AAF3F6AEB70}"/>
              </a:ext>
            </a:extLst>
          </p:cNvPr>
          <p:cNvSpPr/>
          <p:nvPr/>
        </p:nvSpPr>
        <p:spPr bwMode="auto">
          <a:xfrm>
            <a:off x="1570038" y="4441825"/>
            <a:ext cx="7235825" cy="9477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/>
          </a:p>
        </p:txBody>
      </p:sp>
      <p:sp>
        <p:nvSpPr>
          <p:cNvPr id="6" name="Rektangel 372">
            <a:extLst>
              <a:ext uri="{FF2B5EF4-FFF2-40B4-BE49-F238E27FC236}">
                <a16:creationId xmlns:a16="http://schemas.microsoft.com/office/drawing/2014/main" id="{6604BCFC-A311-859D-8A4B-53101EDF7DB1}"/>
              </a:ext>
            </a:extLst>
          </p:cNvPr>
          <p:cNvSpPr/>
          <p:nvPr/>
        </p:nvSpPr>
        <p:spPr bwMode="auto">
          <a:xfrm>
            <a:off x="1570038" y="3341688"/>
            <a:ext cx="7235825" cy="9477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/>
          </a:p>
        </p:txBody>
      </p:sp>
      <p:sp>
        <p:nvSpPr>
          <p:cNvPr id="7" name="Rektangel 371">
            <a:extLst>
              <a:ext uri="{FF2B5EF4-FFF2-40B4-BE49-F238E27FC236}">
                <a16:creationId xmlns:a16="http://schemas.microsoft.com/office/drawing/2014/main" id="{AD05FE45-6353-5935-61E6-F9B4F8984B70}"/>
              </a:ext>
            </a:extLst>
          </p:cNvPr>
          <p:cNvSpPr/>
          <p:nvPr/>
        </p:nvSpPr>
        <p:spPr bwMode="auto">
          <a:xfrm>
            <a:off x="1570038" y="2252663"/>
            <a:ext cx="7235825" cy="949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/>
          </a:p>
        </p:txBody>
      </p:sp>
      <p:sp>
        <p:nvSpPr>
          <p:cNvPr id="8" name="Rektangel 370">
            <a:extLst>
              <a:ext uri="{FF2B5EF4-FFF2-40B4-BE49-F238E27FC236}">
                <a16:creationId xmlns:a16="http://schemas.microsoft.com/office/drawing/2014/main" id="{3442F4C4-2A94-6A48-B132-83135FBE4CFD}"/>
              </a:ext>
            </a:extLst>
          </p:cNvPr>
          <p:cNvSpPr/>
          <p:nvPr/>
        </p:nvSpPr>
        <p:spPr bwMode="auto">
          <a:xfrm>
            <a:off x="1570038" y="1154113"/>
            <a:ext cx="7235825" cy="9477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a-DK"/>
          </a:p>
        </p:txBody>
      </p:sp>
      <p:grpSp>
        <p:nvGrpSpPr>
          <p:cNvPr id="9" name="Gruppe 157">
            <a:extLst>
              <a:ext uri="{FF2B5EF4-FFF2-40B4-BE49-F238E27FC236}">
                <a16:creationId xmlns:a16="http://schemas.microsoft.com/office/drawing/2014/main" id="{7CBE03A1-F89F-6DE0-9041-D8EC97F0C8C5}"/>
              </a:ext>
            </a:extLst>
          </p:cNvPr>
          <p:cNvGrpSpPr>
            <a:grpSpLocks/>
          </p:cNvGrpSpPr>
          <p:nvPr/>
        </p:nvGrpSpPr>
        <p:grpSpPr bwMode="auto">
          <a:xfrm>
            <a:off x="514350" y="1154113"/>
            <a:ext cx="947738" cy="947737"/>
            <a:chOff x="5543549" y="1017590"/>
            <a:chExt cx="2162175" cy="2162175"/>
          </a:xfrm>
        </p:grpSpPr>
        <p:sp>
          <p:nvSpPr>
            <p:cNvPr id="10" name="Rektangel 162">
              <a:extLst>
                <a:ext uri="{FF2B5EF4-FFF2-40B4-BE49-F238E27FC236}">
                  <a16:creationId xmlns:a16="http://schemas.microsoft.com/office/drawing/2014/main" id="{C78C9FAD-2E04-B442-C328-CF9BF5EC37FA}"/>
                </a:ext>
              </a:extLst>
            </p:cNvPr>
            <p:cNvSpPr/>
            <p:nvPr/>
          </p:nvSpPr>
          <p:spPr bwMode="auto">
            <a:xfrm>
              <a:off x="5543549" y="1017590"/>
              <a:ext cx="2162175" cy="21621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/>
            </a:p>
          </p:txBody>
        </p:sp>
        <p:grpSp>
          <p:nvGrpSpPr>
            <p:cNvPr id="11" name="Gruppe 590">
              <a:extLst>
                <a:ext uri="{FF2B5EF4-FFF2-40B4-BE49-F238E27FC236}">
                  <a16:creationId xmlns:a16="http://schemas.microsoft.com/office/drawing/2014/main" id="{17E14724-5F61-1D47-49F2-39FFEDA812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32711" y="1142391"/>
              <a:ext cx="1338943" cy="1954201"/>
              <a:chOff x="1782083" y="2207851"/>
              <a:chExt cx="1182979" cy="1726570"/>
            </a:xfrm>
          </p:grpSpPr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id="{F50B1E75-B1A5-7C38-F4BE-DE457624D0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3216" y="3355185"/>
                <a:ext cx="291846" cy="251745"/>
              </a:xfrm>
              <a:custGeom>
                <a:avLst/>
                <a:gdLst>
                  <a:gd name="T0" fmla="*/ 2147483647 w 262"/>
                  <a:gd name="T1" fmla="*/ 2147483647 h 226"/>
                  <a:gd name="T2" fmla="*/ 2147483647 w 262"/>
                  <a:gd name="T3" fmla="*/ 2147483647 h 226"/>
                  <a:gd name="T4" fmla="*/ 2147483647 w 262"/>
                  <a:gd name="T5" fmla="*/ 2147483647 h 226"/>
                  <a:gd name="T6" fmla="*/ 2147483647 w 262"/>
                  <a:gd name="T7" fmla="*/ 2147483647 h 226"/>
                  <a:gd name="T8" fmla="*/ 2147483647 w 262"/>
                  <a:gd name="T9" fmla="*/ 2147483647 h 226"/>
                  <a:gd name="T10" fmla="*/ 2147483647 w 262"/>
                  <a:gd name="T11" fmla="*/ 2147483647 h 226"/>
                  <a:gd name="T12" fmla="*/ 2147483647 w 262"/>
                  <a:gd name="T13" fmla="*/ 2147483647 h 226"/>
                  <a:gd name="T14" fmla="*/ 2147483647 w 262"/>
                  <a:gd name="T15" fmla="*/ 2147483647 h 226"/>
                  <a:gd name="T16" fmla="*/ 2147483647 w 262"/>
                  <a:gd name="T17" fmla="*/ 2147483647 h 226"/>
                  <a:gd name="T18" fmla="*/ 2147483647 w 262"/>
                  <a:gd name="T19" fmla="*/ 2147483647 h 226"/>
                  <a:gd name="T20" fmla="*/ 2147483647 w 262"/>
                  <a:gd name="T21" fmla="*/ 2147483647 h 226"/>
                  <a:gd name="T22" fmla="*/ 2147483647 w 262"/>
                  <a:gd name="T23" fmla="*/ 2147483647 h 226"/>
                  <a:gd name="T24" fmla="*/ 2147483647 w 262"/>
                  <a:gd name="T25" fmla="*/ 2147483647 h 226"/>
                  <a:gd name="T26" fmla="*/ 2147483647 w 262"/>
                  <a:gd name="T27" fmla="*/ 2147483647 h 226"/>
                  <a:gd name="T28" fmla="*/ 2147483647 w 262"/>
                  <a:gd name="T29" fmla="*/ 2147483647 h 226"/>
                  <a:gd name="T30" fmla="*/ 2147483647 w 262"/>
                  <a:gd name="T31" fmla="*/ 2147483647 h 226"/>
                  <a:gd name="T32" fmla="*/ 2147483647 w 262"/>
                  <a:gd name="T33" fmla="*/ 2147483647 h 226"/>
                  <a:gd name="T34" fmla="*/ 2147483647 w 262"/>
                  <a:gd name="T35" fmla="*/ 2147483647 h 226"/>
                  <a:gd name="T36" fmla="*/ 2147483647 w 262"/>
                  <a:gd name="T37" fmla="*/ 2147483647 h 226"/>
                  <a:gd name="T38" fmla="*/ 2147483647 w 262"/>
                  <a:gd name="T39" fmla="*/ 2147483647 h 226"/>
                  <a:gd name="T40" fmla="*/ 0 w 262"/>
                  <a:gd name="T41" fmla="*/ 2147483647 h 226"/>
                  <a:gd name="T42" fmla="*/ 2147483647 w 262"/>
                  <a:gd name="T43" fmla="*/ 2147483647 h 226"/>
                  <a:gd name="T44" fmla="*/ 2147483647 w 262"/>
                  <a:gd name="T45" fmla="*/ 2147483647 h 226"/>
                  <a:gd name="T46" fmla="*/ 2147483647 w 262"/>
                  <a:gd name="T47" fmla="*/ 2147483647 h 226"/>
                  <a:gd name="T48" fmla="*/ 2147483647 w 262"/>
                  <a:gd name="T49" fmla="*/ 0 h 226"/>
                  <a:gd name="T50" fmla="*/ 2147483647 w 262"/>
                  <a:gd name="T51" fmla="*/ 2147483647 h 226"/>
                  <a:gd name="T52" fmla="*/ 2147483647 w 262"/>
                  <a:gd name="T53" fmla="*/ 0 h 226"/>
                  <a:gd name="T54" fmla="*/ 2147483647 w 262"/>
                  <a:gd name="T55" fmla="*/ 2147483647 h 226"/>
                  <a:gd name="T56" fmla="*/ 2147483647 w 262"/>
                  <a:gd name="T57" fmla="*/ 2147483647 h 226"/>
                  <a:gd name="T58" fmla="*/ 2147483647 w 262"/>
                  <a:gd name="T59" fmla="*/ 2147483647 h 226"/>
                  <a:gd name="T60" fmla="*/ 2147483647 w 262"/>
                  <a:gd name="T61" fmla="*/ 2147483647 h 226"/>
                  <a:gd name="T62" fmla="*/ 2147483647 w 262"/>
                  <a:gd name="T63" fmla="*/ 2147483647 h 226"/>
                  <a:gd name="T64" fmla="*/ 2147483647 w 262"/>
                  <a:gd name="T65" fmla="*/ 2147483647 h 226"/>
                  <a:gd name="T66" fmla="*/ 2147483647 w 262"/>
                  <a:gd name="T67" fmla="*/ 2147483647 h 226"/>
                  <a:gd name="T68" fmla="*/ 2147483647 w 262"/>
                  <a:gd name="T69" fmla="*/ 2147483647 h 226"/>
                  <a:gd name="T70" fmla="*/ 2147483647 w 262"/>
                  <a:gd name="T71" fmla="*/ 2147483647 h 226"/>
                  <a:gd name="T72" fmla="*/ 2147483647 w 262"/>
                  <a:gd name="T73" fmla="*/ 2147483647 h 226"/>
                  <a:gd name="T74" fmla="*/ 2147483647 w 262"/>
                  <a:gd name="T75" fmla="*/ 2147483647 h 226"/>
                  <a:gd name="T76" fmla="*/ 2147483647 w 262"/>
                  <a:gd name="T77" fmla="*/ 2147483647 h 22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w 262"/>
                  <a:gd name="T118" fmla="*/ 0 h 226"/>
                  <a:gd name="T119" fmla="*/ 262 w 262"/>
                  <a:gd name="T120" fmla="*/ 226 h 226"/>
                </a:gdLst>
                <a:ahLst/>
                <a:cxnLst>
                  <a:cxn ang="T78">
                    <a:pos x="T0" y="T1"/>
                  </a:cxn>
                  <a:cxn ang="T79">
                    <a:pos x="T2" y="T3"/>
                  </a:cxn>
                  <a:cxn ang="T80">
                    <a:pos x="T4" y="T5"/>
                  </a:cxn>
                  <a:cxn ang="T81">
                    <a:pos x="T6" y="T7"/>
                  </a:cxn>
                  <a:cxn ang="T82">
                    <a:pos x="T8" y="T9"/>
                  </a:cxn>
                  <a:cxn ang="T83">
                    <a:pos x="T10" y="T11"/>
                  </a:cxn>
                  <a:cxn ang="T84">
                    <a:pos x="T12" y="T13"/>
                  </a:cxn>
                  <a:cxn ang="T85">
                    <a:pos x="T14" y="T15"/>
                  </a:cxn>
                  <a:cxn ang="T86">
                    <a:pos x="T16" y="T17"/>
                  </a:cxn>
                  <a:cxn ang="T87">
                    <a:pos x="T18" y="T19"/>
                  </a:cxn>
                  <a:cxn ang="T88">
                    <a:pos x="T20" y="T21"/>
                  </a:cxn>
                  <a:cxn ang="T89">
                    <a:pos x="T22" y="T23"/>
                  </a:cxn>
                  <a:cxn ang="T90">
                    <a:pos x="T24" y="T25"/>
                  </a:cxn>
                  <a:cxn ang="T91">
                    <a:pos x="T26" y="T27"/>
                  </a:cxn>
                  <a:cxn ang="T92">
                    <a:pos x="T28" y="T29"/>
                  </a:cxn>
                  <a:cxn ang="T93">
                    <a:pos x="T30" y="T31"/>
                  </a:cxn>
                  <a:cxn ang="T94">
                    <a:pos x="T32" y="T33"/>
                  </a:cxn>
                  <a:cxn ang="T95">
                    <a:pos x="T34" y="T35"/>
                  </a:cxn>
                  <a:cxn ang="T96">
                    <a:pos x="T36" y="T37"/>
                  </a:cxn>
                  <a:cxn ang="T97">
                    <a:pos x="T38" y="T39"/>
                  </a:cxn>
                  <a:cxn ang="T98">
                    <a:pos x="T40" y="T41"/>
                  </a:cxn>
                  <a:cxn ang="T99">
                    <a:pos x="T42" y="T43"/>
                  </a:cxn>
                  <a:cxn ang="T100">
                    <a:pos x="T44" y="T45"/>
                  </a:cxn>
                  <a:cxn ang="T101">
                    <a:pos x="T46" y="T47"/>
                  </a:cxn>
                  <a:cxn ang="T102">
                    <a:pos x="T48" y="T49"/>
                  </a:cxn>
                  <a:cxn ang="T103">
                    <a:pos x="T50" y="T51"/>
                  </a:cxn>
                  <a:cxn ang="T104">
                    <a:pos x="T52" y="T53"/>
                  </a:cxn>
                  <a:cxn ang="T105">
                    <a:pos x="T54" y="T55"/>
                  </a:cxn>
                  <a:cxn ang="T106">
                    <a:pos x="T56" y="T57"/>
                  </a:cxn>
                  <a:cxn ang="T107">
                    <a:pos x="T58" y="T59"/>
                  </a:cxn>
                  <a:cxn ang="T108">
                    <a:pos x="T60" y="T61"/>
                  </a:cxn>
                  <a:cxn ang="T109">
                    <a:pos x="T62" y="T63"/>
                  </a:cxn>
                  <a:cxn ang="T110">
                    <a:pos x="T64" y="T65"/>
                  </a:cxn>
                  <a:cxn ang="T111">
                    <a:pos x="T66" y="T67"/>
                  </a:cxn>
                  <a:cxn ang="T112">
                    <a:pos x="T68" y="T69"/>
                  </a:cxn>
                  <a:cxn ang="T113">
                    <a:pos x="T70" y="T71"/>
                  </a:cxn>
                  <a:cxn ang="T114">
                    <a:pos x="T72" y="T73"/>
                  </a:cxn>
                  <a:cxn ang="T115">
                    <a:pos x="T74" y="T75"/>
                  </a:cxn>
                  <a:cxn ang="T116">
                    <a:pos x="T76" y="T77"/>
                  </a:cxn>
                </a:cxnLst>
                <a:rect l="T117" t="T118" r="T119" b="T120"/>
                <a:pathLst>
                  <a:path w="262" h="226">
                    <a:moveTo>
                      <a:pt x="250" y="132"/>
                    </a:moveTo>
                    <a:lnTo>
                      <a:pt x="250" y="132"/>
                    </a:lnTo>
                    <a:lnTo>
                      <a:pt x="260" y="164"/>
                    </a:lnTo>
                    <a:lnTo>
                      <a:pt x="262" y="172"/>
                    </a:lnTo>
                    <a:lnTo>
                      <a:pt x="262" y="180"/>
                    </a:lnTo>
                    <a:lnTo>
                      <a:pt x="260" y="198"/>
                    </a:lnTo>
                    <a:lnTo>
                      <a:pt x="258" y="200"/>
                    </a:lnTo>
                    <a:lnTo>
                      <a:pt x="252" y="204"/>
                    </a:lnTo>
                    <a:lnTo>
                      <a:pt x="234" y="210"/>
                    </a:lnTo>
                    <a:lnTo>
                      <a:pt x="204" y="218"/>
                    </a:lnTo>
                    <a:lnTo>
                      <a:pt x="190" y="224"/>
                    </a:lnTo>
                    <a:lnTo>
                      <a:pt x="182" y="226"/>
                    </a:lnTo>
                    <a:lnTo>
                      <a:pt x="176" y="226"/>
                    </a:lnTo>
                    <a:lnTo>
                      <a:pt x="138" y="220"/>
                    </a:lnTo>
                    <a:lnTo>
                      <a:pt x="124" y="216"/>
                    </a:lnTo>
                    <a:lnTo>
                      <a:pt x="114" y="210"/>
                    </a:lnTo>
                    <a:lnTo>
                      <a:pt x="106" y="206"/>
                    </a:lnTo>
                    <a:lnTo>
                      <a:pt x="98" y="202"/>
                    </a:lnTo>
                    <a:lnTo>
                      <a:pt x="82" y="198"/>
                    </a:lnTo>
                    <a:lnTo>
                      <a:pt x="68" y="192"/>
                    </a:lnTo>
                    <a:lnTo>
                      <a:pt x="56" y="184"/>
                    </a:lnTo>
                    <a:lnTo>
                      <a:pt x="40" y="178"/>
                    </a:lnTo>
                    <a:lnTo>
                      <a:pt x="26" y="172"/>
                    </a:lnTo>
                    <a:lnTo>
                      <a:pt x="18" y="168"/>
                    </a:lnTo>
                    <a:lnTo>
                      <a:pt x="12" y="164"/>
                    </a:lnTo>
                    <a:lnTo>
                      <a:pt x="12" y="160"/>
                    </a:lnTo>
                    <a:lnTo>
                      <a:pt x="12" y="150"/>
                    </a:lnTo>
                    <a:lnTo>
                      <a:pt x="12" y="142"/>
                    </a:lnTo>
                    <a:lnTo>
                      <a:pt x="8" y="134"/>
                    </a:lnTo>
                    <a:lnTo>
                      <a:pt x="2" y="118"/>
                    </a:lnTo>
                    <a:lnTo>
                      <a:pt x="0" y="104"/>
                    </a:lnTo>
                    <a:lnTo>
                      <a:pt x="0" y="88"/>
                    </a:lnTo>
                    <a:lnTo>
                      <a:pt x="2" y="70"/>
                    </a:lnTo>
                    <a:lnTo>
                      <a:pt x="6" y="56"/>
                    </a:lnTo>
                    <a:lnTo>
                      <a:pt x="16" y="28"/>
                    </a:lnTo>
                    <a:lnTo>
                      <a:pt x="22" y="14"/>
                    </a:lnTo>
                    <a:lnTo>
                      <a:pt x="22" y="0"/>
                    </a:lnTo>
                    <a:lnTo>
                      <a:pt x="26" y="2"/>
                    </a:lnTo>
                    <a:lnTo>
                      <a:pt x="32" y="2"/>
                    </a:lnTo>
                    <a:lnTo>
                      <a:pt x="44" y="0"/>
                    </a:lnTo>
                    <a:lnTo>
                      <a:pt x="64" y="2"/>
                    </a:lnTo>
                    <a:lnTo>
                      <a:pt x="84" y="6"/>
                    </a:lnTo>
                    <a:lnTo>
                      <a:pt x="92" y="6"/>
                    </a:lnTo>
                    <a:lnTo>
                      <a:pt x="100" y="4"/>
                    </a:lnTo>
                    <a:lnTo>
                      <a:pt x="110" y="4"/>
                    </a:lnTo>
                    <a:lnTo>
                      <a:pt x="114" y="6"/>
                    </a:lnTo>
                    <a:lnTo>
                      <a:pt x="116" y="8"/>
                    </a:lnTo>
                    <a:lnTo>
                      <a:pt x="124" y="14"/>
                    </a:lnTo>
                    <a:lnTo>
                      <a:pt x="132" y="18"/>
                    </a:lnTo>
                    <a:lnTo>
                      <a:pt x="150" y="26"/>
                    </a:lnTo>
                    <a:lnTo>
                      <a:pt x="158" y="30"/>
                    </a:lnTo>
                    <a:lnTo>
                      <a:pt x="164" y="36"/>
                    </a:lnTo>
                    <a:lnTo>
                      <a:pt x="178" y="50"/>
                    </a:lnTo>
                    <a:lnTo>
                      <a:pt x="190" y="62"/>
                    </a:lnTo>
                    <a:lnTo>
                      <a:pt x="196" y="70"/>
                    </a:lnTo>
                    <a:lnTo>
                      <a:pt x="204" y="74"/>
                    </a:lnTo>
                    <a:lnTo>
                      <a:pt x="220" y="86"/>
                    </a:lnTo>
                    <a:lnTo>
                      <a:pt x="232" y="98"/>
                    </a:lnTo>
                    <a:lnTo>
                      <a:pt x="242" y="112"/>
                    </a:lnTo>
                    <a:lnTo>
                      <a:pt x="250" y="132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" name="Freeform 9">
                <a:extLst>
                  <a:ext uri="{FF2B5EF4-FFF2-40B4-BE49-F238E27FC236}">
                    <a16:creationId xmlns:a16="http://schemas.microsoft.com/office/drawing/2014/main" id="{3AE75681-50CE-0132-9F9D-D62E254FF8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7723" y="3453209"/>
                <a:ext cx="84658" cy="66835"/>
              </a:xfrm>
              <a:custGeom>
                <a:avLst/>
                <a:gdLst>
                  <a:gd name="T0" fmla="*/ 2147483647 w 76"/>
                  <a:gd name="T1" fmla="*/ 2147483647 h 60"/>
                  <a:gd name="T2" fmla="*/ 2147483647 w 76"/>
                  <a:gd name="T3" fmla="*/ 2147483647 h 60"/>
                  <a:gd name="T4" fmla="*/ 2147483647 w 76"/>
                  <a:gd name="T5" fmla="*/ 2147483647 h 60"/>
                  <a:gd name="T6" fmla="*/ 2147483647 w 76"/>
                  <a:gd name="T7" fmla="*/ 2147483647 h 60"/>
                  <a:gd name="T8" fmla="*/ 2147483647 w 76"/>
                  <a:gd name="T9" fmla="*/ 2147483647 h 60"/>
                  <a:gd name="T10" fmla="*/ 2147483647 w 76"/>
                  <a:gd name="T11" fmla="*/ 0 h 60"/>
                  <a:gd name="T12" fmla="*/ 2147483647 w 76"/>
                  <a:gd name="T13" fmla="*/ 0 h 60"/>
                  <a:gd name="T14" fmla="*/ 2147483647 w 76"/>
                  <a:gd name="T15" fmla="*/ 2147483647 h 60"/>
                  <a:gd name="T16" fmla="*/ 2147483647 w 76"/>
                  <a:gd name="T17" fmla="*/ 2147483647 h 60"/>
                  <a:gd name="T18" fmla="*/ 0 w 76"/>
                  <a:gd name="T19" fmla="*/ 2147483647 h 60"/>
                  <a:gd name="T20" fmla="*/ 0 w 76"/>
                  <a:gd name="T21" fmla="*/ 2147483647 h 60"/>
                  <a:gd name="T22" fmla="*/ 2147483647 w 76"/>
                  <a:gd name="T23" fmla="*/ 2147483647 h 60"/>
                  <a:gd name="T24" fmla="*/ 2147483647 w 76"/>
                  <a:gd name="T25" fmla="*/ 2147483647 h 60"/>
                  <a:gd name="T26" fmla="*/ 2147483647 w 76"/>
                  <a:gd name="T27" fmla="*/ 2147483647 h 60"/>
                  <a:gd name="T28" fmla="*/ 2147483647 w 76"/>
                  <a:gd name="T29" fmla="*/ 2147483647 h 60"/>
                  <a:gd name="T30" fmla="*/ 2147483647 w 76"/>
                  <a:gd name="T31" fmla="*/ 2147483647 h 60"/>
                  <a:gd name="T32" fmla="*/ 2147483647 w 76"/>
                  <a:gd name="T33" fmla="*/ 2147483647 h 60"/>
                  <a:gd name="T34" fmla="*/ 2147483647 w 76"/>
                  <a:gd name="T35" fmla="*/ 2147483647 h 60"/>
                  <a:gd name="T36" fmla="*/ 2147483647 w 76"/>
                  <a:gd name="T37" fmla="*/ 2147483647 h 60"/>
                  <a:gd name="T38" fmla="*/ 2147483647 w 76"/>
                  <a:gd name="T39" fmla="*/ 2147483647 h 60"/>
                  <a:gd name="T40" fmla="*/ 2147483647 w 76"/>
                  <a:gd name="T41" fmla="*/ 2147483647 h 60"/>
                  <a:gd name="T42" fmla="*/ 2147483647 w 76"/>
                  <a:gd name="T43" fmla="*/ 2147483647 h 60"/>
                  <a:gd name="T44" fmla="*/ 2147483647 w 76"/>
                  <a:gd name="T45" fmla="*/ 2147483647 h 60"/>
                  <a:gd name="T46" fmla="*/ 2147483647 w 76"/>
                  <a:gd name="T47" fmla="*/ 2147483647 h 60"/>
                  <a:gd name="T48" fmla="*/ 2147483647 w 76"/>
                  <a:gd name="T49" fmla="*/ 2147483647 h 60"/>
                  <a:gd name="T50" fmla="*/ 2147483647 w 76"/>
                  <a:gd name="T51" fmla="*/ 2147483647 h 6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w 76"/>
                  <a:gd name="T79" fmla="*/ 0 h 60"/>
                  <a:gd name="T80" fmla="*/ 76 w 76"/>
                  <a:gd name="T81" fmla="*/ 60 h 60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T78" t="T79" r="T80" b="T81"/>
                <a:pathLst>
                  <a:path w="76" h="60">
                    <a:moveTo>
                      <a:pt x="58" y="18"/>
                    </a:moveTo>
                    <a:lnTo>
                      <a:pt x="58" y="18"/>
                    </a:lnTo>
                    <a:lnTo>
                      <a:pt x="42" y="10"/>
                    </a:lnTo>
                    <a:lnTo>
                      <a:pt x="24" y="4"/>
                    </a:lnTo>
                    <a:lnTo>
                      <a:pt x="14" y="0"/>
                    </a:lnTo>
                    <a:lnTo>
                      <a:pt x="8" y="0"/>
                    </a:lnTo>
                    <a:lnTo>
                      <a:pt x="4" y="2"/>
                    </a:lnTo>
                    <a:lnTo>
                      <a:pt x="0" y="10"/>
                    </a:lnTo>
                    <a:lnTo>
                      <a:pt x="0" y="14"/>
                    </a:lnTo>
                    <a:lnTo>
                      <a:pt x="2" y="20"/>
                    </a:lnTo>
                    <a:lnTo>
                      <a:pt x="10" y="30"/>
                    </a:lnTo>
                    <a:lnTo>
                      <a:pt x="16" y="38"/>
                    </a:lnTo>
                    <a:lnTo>
                      <a:pt x="24" y="44"/>
                    </a:lnTo>
                    <a:lnTo>
                      <a:pt x="36" y="48"/>
                    </a:lnTo>
                    <a:lnTo>
                      <a:pt x="58" y="52"/>
                    </a:lnTo>
                    <a:lnTo>
                      <a:pt x="66" y="54"/>
                    </a:lnTo>
                    <a:lnTo>
                      <a:pt x="76" y="60"/>
                    </a:lnTo>
                    <a:lnTo>
                      <a:pt x="74" y="48"/>
                    </a:lnTo>
                    <a:lnTo>
                      <a:pt x="72" y="38"/>
                    </a:lnTo>
                    <a:lnTo>
                      <a:pt x="66" y="28"/>
                    </a:lnTo>
                    <a:lnTo>
                      <a:pt x="58" y="18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" name="Freeform 21">
                <a:extLst>
                  <a:ext uri="{FF2B5EF4-FFF2-40B4-BE49-F238E27FC236}">
                    <a16:creationId xmlns:a16="http://schemas.microsoft.com/office/drawing/2014/main" id="{19EB148D-D1E8-C693-98F2-718AD6377B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2083" y="2207851"/>
                <a:ext cx="1131739" cy="1726570"/>
              </a:xfrm>
              <a:custGeom>
                <a:avLst/>
                <a:gdLst>
                  <a:gd name="T0" fmla="*/ 2147483647 w 1016"/>
                  <a:gd name="T1" fmla="*/ 2147483647 h 1550"/>
                  <a:gd name="T2" fmla="*/ 2147483647 w 1016"/>
                  <a:gd name="T3" fmla="*/ 2147483647 h 1550"/>
                  <a:gd name="T4" fmla="*/ 2147483647 w 1016"/>
                  <a:gd name="T5" fmla="*/ 2147483647 h 1550"/>
                  <a:gd name="T6" fmla="*/ 2147483647 w 1016"/>
                  <a:gd name="T7" fmla="*/ 2147483647 h 1550"/>
                  <a:gd name="T8" fmla="*/ 2147483647 w 1016"/>
                  <a:gd name="T9" fmla="*/ 2147483647 h 1550"/>
                  <a:gd name="T10" fmla="*/ 2147483647 w 1016"/>
                  <a:gd name="T11" fmla="*/ 2147483647 h 1550"/>
                  <a:gd name="T12" fmla="*/ 2147483647 w 1016"/>
                  <a:gd name="T13" fmla="*/ 2147483647 h 1550"/>
                  <a:gd name="T14" fmla="*/ 2147483647 w 1016"/>
                  <a:gd name="T15" fmla="*/ 2147483647 h 1550"/>
                  <a:gd name="T16" fmla="*/ 2147483647 w 1016"/>
                  <a:gd name="T17" fmla="*/ 2147483647 h 1550"/>
                  <a:gd name="T18" fmla="*/ 2147483647 w 1016"/>
                  <a:gd name="T19" fmla="*/ 2147483647 h 1550"/>
                  <a:gd name="T20" fmla="*/ 2147483647 w 1016"/>
                  <a:gd name="T21" fmla="*/ 2147483647 h 1550"/>
                  <a:gd name="T22" fmla="*/ 2147483647 w 1016"/>
                  <a:gd name="T23" fmla="*/ 2147483647 h 1550"/>
                  <a:gd name="T24" fmla="*/ 2147483647 w 1016"/>
                  <a:gd name="T25" fmla="*/ 2147483647 h 1550"/>
                  <a:gd name="T26" fmla="*/ 2147483647 w 1016"/>
                  <a:gd name="T27" fmla="*/ 2147483647 h 1550"/>
                  <a:gd name="T28" fmla="*/ 2147483647 w 1016"/>
                  <a:gd name="T29" fmla="*/ 2147483647 h 1550"/>
                  <a:gd name="T30" fmla="*/ 2147483647 w 1016"/>
                  <a:gd name="T31" fmla="*/ 2147483647 h 1550"/>
                  <a:gd name="T32" fmla="*/ 2147483647 w 1016"/>
                  <a:gd name="T33" fmla="*/ 2147483647 h 1550"/>
                  <a:gd name="T34" fmla="*/ 2147483647 w 1016"/>
                  <a:gd name="T35" fmla="*/ 2147483647 h 1550"/>
                  <a:gd name="T36" fmla="*/ 2147483647 w 1016"/>
                  <a:gd name="T37" fmla="*/ 2147483647 h 1550"/>
                  <a:gd name="T38" fmla="*/ 2147483647 w 1016"/>
                  <a:gd name="T39" fmla="*/ 2147483647 h 1550"/>
                  <a:gd name="T40" fmla="*/ 2147483647 w 1016"/>
                  <a:gd name="T41" fmla="*/ 2147483647 h 1550"/>
                  <a:gd name="T42" fmla="*/ 2147483647 w 1016"/>
                  <a:gd name="T43" fmla="*/ 2147483647 h 1550"/>
                  <a:gd name="T44" fmla="*/ 2147483647 w 1016"/>
                  <a:gd name="T45" fmla="*/ 2147483647 h 1550"/>
                  <a:gd name="T46" fmla="*/ 2147483647 w 1016"/>
                  <a:gd name="T47" fmla="*/ 2147483647 h 1550"/>
                  <a:gd name="T48" fmla="*/ 2147483647 w 1016"/>
                  <a:gd name="T49" fmla="*/ 2147483647 h 1550"/>
                  <a:gd name="T50" fmla="*/ 2147483647 w 1016"/>
                  <a:gd name="T51" fmla="*/ 2147483647 h 1550"/>
                  <a:gd name="T52" fmla="*/ 2147483647 w 1016"/>
                  <a:gd name="T53" fmla="*/ 2147483647 h 1550"/>
                  <a:gd name="T54" fmla="*/ 2147483647 w 1016"/>
                  <a:gd name="T55" fmla="*/ 2147483647 h 1550"/>
                  <a:gd name="T56" fmla="*/ 2147483647 w 1016"/>
                  <a:gd name="T57" fmla="*/ 2147483647 h 1550"/>
                  <a:gd name="T58" fmla="*/ 2147483647 w 1016"/>
                  <a:gd name="T59" fmla="*/ 2147483647 h 1550"/>
                  <a:gd name="T60" fmla="*/ 2147483647 w 1016"/>
                  <a:gd name="T61" fmla="*/ 2147483647 h 1550"/>
                  <a:gd name="T62" fmla="*/ 2147483647 w 1016"/>
                  <a:gd name="T63" fmla="*/ 2147483647 h 1550"/>
                  <a:gd name="T64" fmla="*/ 2147483647 w 1016"/>
                  <a:gd name="T65" fmla="*/ 2147483647 h 1550"/>
                  <a:gd name="T66" fmla="*/ 2147483647 w 1016"/>
                  <a:gd name="T67" fmla="*/ 2147483647 h 1550"/>
                  <a:gd name="T68" fmla="*/ 2147483647 w 1016"/>
                  <a:gd name="T69" fmla="*/ 0 h 1550"/>
                  <a:gd name="T70" fmla="*/ 2147483647 w 1016"/>
                  <a:gd name="T71" fmla="*/ 2147483647 h 1550"/>
                  <a:gd name="T72" fmla="*/ 2147483647 w 1016"/>
                  <a:gd name="T73" fmla="*/ 2147483647 h 1550"/>
                  <a:gd name="T74" fmla="*/ 2147483647 w 1016"/>
                  <a:gd name="T75" fmla="*/ 2147483647 h 1550"/>
                  <a:gd name="T76" fmla="*/ 2147483647 w 1016"/>
                  <a:gd name="T77" fmla="*/ 2147483647 h 1550"/>
                  <a:gd name="T78" fmla="*/ 2147483647 w 1016"/>
                  <a:gd name="T79" fmla="*/ 2147483647 h 1550"/>
                  <a:gd name="T80" fmla="*/ 2147483647 w 1016"/>
                  <a:gd name="T81" fmla="*/ 2147483647 h 1550"/>
                  <a:gd name="T82" fmla="*/ 2147483647 w 1016"/>
                  <a:gd name="T83" fmla="*/ 2147483647 h 155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1016"/>
                  <a:gd name="T127" fmla="*/ 0 h 1550"/>
                  <a:gd name="T128" fmla="*/ 1016 w 1016"/>
                  <a:gd name="T129" fmla="*/ 1550 h 1550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1016" h="1550">
                    <a:moveTo>
                      <a:pt x="42" y="670"/>
                    </a:moveTo>
                    <a:lnTo>
                      <a:pt x="42" y="670"/>
                    </a:lnTo>
                    <a:lnTo>
                      <a:pt x="58" y="706"/>
                    </a:lnTo>
                    <a:lnTo>
                      <a:pt x="80" y="740"/>
                    </a:lnTo>
                    <a:lnTo>
                      <a:pt x="102" y="770"/>
                    </a:lnTo>
                    <a:lnTo>
                      <a:pt x="128" y="798"/>
                    </a:lnTo>
                    <a:lnTo>
                      <a:pt x="154" y="824"/>
                    </a:lnTo>
                    <a:lnTo>
                      <a:pt x="182" y="848"/>
                    </a:lnTo>
                    <a:lnTo>
                      <a:pt x="212" y="870"/>
                    </a:lnTo>
                    <a:lnTo>
                      <a:pt x="246" y="888"/>
                    </a:lnTo>
                    <a:lnTo>
                      <a:pt x="278" y="902"/>
                    </a:lnTo>
                    <a:lnTo>
                      <a:pt x="314" y="918"/>
                    </a:lnTo>
                    <a:lnTo>
                      <a:pt x="348" y="926"/>
                    </a:lnTo>
                    <a:lnTo>
                      <a:pt x="386" y="932"/>
                    </a:lnTo>
                    <a:lnTo>
                      <a:pt x="422" y="938"/>
                    </a:lnTo>
                    <a:lnTo>
                      <a:pt x="460" y="938"/>
                    </a:lnTo>
                    <a:lnTo>
                      <a:pt x="498" y="934"/>
                    </a:lnTo>
                    <a:lnTo>
                      <a:pt x="536" y="930"/>
                    </a:lnTo>
                    <a:lnTo>
                      <a:pt x="540" y="936"/>
                    </a:lnTo>
                    <a:lnTo>
                      <a:pt x="544" y="944"/>
                    </a:lnTo>
                    <a:lnTo>
                      <a:pt x="550" y="950"/>
                    </a:lnTo>
                    <a:lnTo>
                      <a:pt x="556" y="956"/>
                    </a:lnTo>
                    <a:lnTo>
                      <a:pt x="564" y="962"/>
                    </a:lnTo>
                    <a:lnTo>
                      <a:pt x="582" y="966"/>
                    </a:lnTo>
                    <a:lnTo>
                      <a:pt x="590" y="966"/>
                    </a:lnTo>
                    <a:lnTo>
                      <a:pt x="602" y="964"/>
                    </a:lnTo>
                    <a:lnTo>
                      <a:pt x="592" y="974"/>
                    </a:lnTo>
                    <a:lnTo>
                      <a:pt x="588" y="984"/>
                    </a:lnTo>
                    <a:lnTo>
                      <a:pt x="586" y="994"/>
                    </a:lnTo>
                    <a:lnTo>
                      <a:pt x="582" y="1004"/>
                    </a:lnTo>
                    <a:lnTo>
                      <a:pt x="582" y="1026"/>
                    </a:lnTo>
                    <a:lnTo>
                      <a:pt x="588" y="1044"/>
                    </a:lnTo>
                    <a:lnTo>
                      <a:pt x="796" y="1510"/>
                    </a:lnTo>
                    <a:lnTo>
                      <a:pt x="804" y="1524"/>
                    </a:lnTo>
                    <a:lnTo>
                      <a:pt x="816" y="1536"/>
                    </a:lnTo>
                    <a:lnTo>
                      <a:pt x="830" y="1544"/>
                    </a:lnTo>
                    <a:lnTo>
                      <a:pt x="842" y="1548"/>
                    </a:lnTo>
                    <a:lnTo>
                      <a:pt x="856" y="1550"/>
                    </a:lnTo>
                    <a:lnTo>
                      <a:pt x="870" y="1550"/>
                    </a:lnTo>
                    <a:lnTo>
                      <a:pt x="882" y="1548"/>
                    </a:lnTo>
                    <a:lnTo>
                      <a:pt x="890" y="1544"/>
                    </a:lnTo>
                    <a:lnTo>
                      <a:pt x="976" y="1502"/>
                    </a:lnTo>
                    <a:lnTo>
                      <a:pt x="990" y="1494"/>
                    </a:lnTo>
                    <a:lnTo>
                      <a:pt x="1002" y="1482"/>
                    </a:lnTo>
                    <a:lnTo>
                      <a:pt x="1010" y="1468"/>
                    </a:lnTo>
                    <a:lnTo>
                      <a:pt x="1014" y="1456"/>
                    </a:lnTo>
                    <a:lnTo>
                      <a:pt x="1016" y="1440"/>
                    </a:lnTo>
                    <a:lnTo>
                      <a:pt x="1016" y="1428"/>
                    </a:lnTo>
                    <a:lnTo>
                      <a:pt x="1016" y="1414"/>
                    </a:lnTo>
                    <a:lnTo>
                      <a:pt x="1010" y="1404"/>
                    </a:lnTo>
                    <a:lnTo>
                      <a:pt x="802" y="944"/>
                    </a:lnTo>
                    <a:lnTo>
                      <a:pt x="796" y="930"/>
                    </a:lnTo>
                    <a:lnTo>
                      <a:pt x="790" y="922"/>
                    </a:lnTo>
                    <a:lnTo>
                      <a:pt x="782" y="914"/>
                    </a:lnTo>
                    <a:lnTo>
                      <a:pt x="774" y="908"/>
                    </a:lnTo>
                    <a:lnTo>
                      <a:pt x="762" y="904"/>
                    </a:lnTo>
                    <a:lnTo>
                      <a:pt x="754" y="900"/>
                    </a:lnTo>
                    <a:lnTo>
                      <a:pt x="734" y="902"/>
                    </a:lnTo>
                    <a:lnTo>
                      <a:pt x="742" y="894"/>
                    </a:lnTo>
                    <a:lnTo>
                      <a:pt x="748" y="886"/>
                    </a:lnTo>
                    <a:lnTo>
                      <a:pt x="752" y="878"/>
                    </a:lnTo>
                    <a:lnTo>
                      <a:pt x="756" y="868"/>
                    </a:lnTo>
                    <a:lnTo>
                      <a:pt x="756" y="860"/>
                    </a:lnTo>
                    <a:lnTo>
                      <a:pt x="758" y="850"/>
                    </a:lnTo>
                    <a:lnTo>
                      <a:pt x="756" y="840"/>
                    </a:lnTo>
                    <a:lnTo>
                      <a:pt x="752" y="830"/>
                    </a:lnTo>
                    <a:lnTo>
                      <a:pt x="750" y="824"/>
                    </a:lnTo>
                    <a:lnTo>
                      <a:pt x="780" y="798"/>
                    </a:lnTo>
                    <a:lnTo>
                      <a:pt x="806" y="770"/>
                    </a:lnTo>
                    <a:lnTo>
                      <a:pt x="830" y="740"/>
                    </a:lnTo>
                    <a:lnTo>
                      <a:pt x="852" y="706"/>
                    </a:lnTo>
                    <a:lnTo>
                      <a:pt x="870" y="674"/>
                    </a:lnTo>
                    <a:lnTo>
                      <a:pt x="886" y="638"/>
                    </a:lnTo>
                    <a:lnTo>
                      <a:pt x="898" y="604"/>
                    </a:lnTo>
                    <a:lnTo>
                      <a:pt x="908" y="566"/>
                    </a:lnTo>
                    <a:lnTo>
                      <a:pt x="914" y="530"/>
                    </a:lnTo>
                    <a:lnTo>
                      <a:pt x="918" y="492"/>
                    </a:lnTo>
                    <a:lnTo>
                      <a:pt x="920" y="456"/>
                    </a:lnTo>
                    <a:lnTo>
                      <a:pt x="918" y="416"/>
                    </a:lnTo>
                    <a:lnTo>
                      <a:pt x="912" y="378"/>
                    </a:lnTo>
                    <a:lnTo>
                      <a:pt x="906" y="340"/>
                    </a:lnTo>
                    <a:lnTo>
                      <a:pt x="892" y="302"/>
                    </a:lnTo>
                    <a:lnTo>
                      <a:pt x="878" y="266"/>
                    </a:lnTo>
                    <a:lnTo>
                      <a:pt x="856" y="224"/>
                    </a:lnTo>
                    <a:lnTo>
                      <a:pt x="832" y="186"/>
                    </a:lnTo>
                    <a:lnTo>
                      <a:pt x="802" y="150"/>
                    </a:lnTo>
                    <a:lnTo>
                      <a:pt x="772" y="116"/>
                    </a:lnTo>
                    <a:lnTo>
                      <a:pt x="736" y="88"/>
                    </a:lnTo>
                    <a:lnTo>
                      <a:pt x="700" y="64"/>
                    </a:lnTo>
                    <a:lnTo>
                      <a:pt x="660" y="44"/>
                    </a:lnTo>
                    <a:lnTo>
                      <a:pt x="622" y="26"/>
                    </a:lnTo>
                    <a:lnTo>
                      <a:pt x="580" y="12"/>
                    </a:lnTo>
                    <a:lnTo>
                      <a:pt x="536" y="4"/>
                    </a:lnTo>
                    <a:lnTo>
                      <a:pt x="492" y="0"/>
                    </a:lnTo>
                    <a:lnTo>
                      <a:pt x="446" y="0"/>
                    </a:lnTo>
                    <a:lnTo>
                      <a:pt x="402" y="2"/>
                    </a:lnTo>
                    <a:lnTo>
                      <a:pt x="358" y="12"/>
                    </a:lnTo>
                    <a:lnTo>
                      <a:pt x="312" y="26"/>
                    </a:lnTo>
                    <a:lnTo>
                      <a:pt x="268" y="46"/>
                    </a:lnTo>
                    <a:lnTo>
                      <a:pt x="228" y="66"/>
                    </a:lnTo>
                    <a:lnTo>
                      <a:pt x="190" y="94"/>
                    </a:lnTo>
                    <a:lnTo>
                      <a:pt x="154" y="124"/>
                    </a:lnTo>
                    <a:lnTo>
                      <a:pt x="122" y="156"/>
                    </a:lnTo>
                    <a:lnTo>
                      <a:pt x="92" y="192"/>
                    </a:lnTo>
                    <a:lnTo>
                      <a:pt x="68" y="230"/>
                    </a:lnTo>
                    <a:lnTo>
                      <a:pt x="48" y="270"/>
                    </a:lnTo>
                    <a:lnTo>
                      <a:pt x="30" y="312"/>
                    </a:lnTo>
                    <a:lnTo>
                      <a:pt x="18" y="356"/>
                    </a:lnTo>
                    <a:lnTo>
                      <a:pt x="6" y="398"/>
                    </a:lnTo>
                    <a:lnTo>
                      <a:pt x="2" y="444"/>
                    </a:lnTo>
                    <a:lnTo>
                      <a:pt x="0" y="490"/>
                    </a:lnTo>
                    <a:lnTo>
                      <a:pt x="2" y="534"/>
                    </a:lnTo>
                    <a:lnTo>
                      <a:pt x="12" y="582"/>
                    </a:lnTo>
                    <a:lnTo>
                      <a:pt x="24" y="626"/>
                    </a:lnTo>
                    <a:lnTo>
                      <a:pt x="42" y="670"/>
                    </a:lnTo>
                    <a:close/>
                  </a:path>
                </a:pathLst>
              </a:custGeom>
              <a:solidFill>
                <a:srgbClr val="4B4B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5" name="Freeform 22">
                <a:extLst>
                  <a:ext uri="{FF2B5EF4-FFF2-40B4-BE49-F238E27FC236}">
                    <a16:creationId xmlns:a16="http://schemas.microsoft.com/office/drawing/2014/main" id="{FF1023F2-6E66-7B74-162E-39D56AF065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22184" y="2247952"/>
                <a:ext cx="942374" cy="966879"/>
              </a:xfrm>
              <a:custGeom>
                <a:avLst/>
                <a:gdLst>
                  <a:gd name="T0" fmla="*/ 2147483647 w 846"/>
                  <a:gd name="T1" fmla="*/ 2147483647 h 868"/>
                  <a:gd name="T2" fmla="*/ 2147483647 w 846"/>
                  <a:gd name="T3" fmla="*/ 2147483647 h 868"/>
                  <a:gd name="T4" fmla="*/ 2147483647 w 846"/>
                  <a:gd name="T5" fmla="*/ 2147483647 h 868"/>
                  <a:gd name="T6" fmla="*/ 2147483647 w 846"/>
                  <a:gd name="T7" fmla="*/ 2147483647 h 868"/>
                  <a:gd name="T8" fmla="*/ 2147483647 w 846"/>
                  <a:gd name="T9" fmla="*/ 2147483647 h 868"/>
                  <a:gd name="T10" fmla="*/ 2147483647 w 846"/>
                  <a:gd name="T11" fmla="*/ 2147483647 h 868"/>
                  <a:gd name="T12" fmla="*/ 0 w 846"/>
                  <a:gd name="T13" fmla="*/ 2147483647 h 868"/>
                  <a:gd name="T14" fmla="*/ 2147483647 w 846"/>
                  <a:gd name="T15" fmla="*/ 2147483647 h 868"/>
                  <a:gd name="T16" fmla="*/ 2147483647 w 846"/>
                  <a:gd name="T17" fmla="*/ 2147483647 h 868"/>
                  <a:gd name="T18" fmla="*/ 2147483647 w 846"/>
                  <a:gd name="T19" fmla="*/ 2147483647 h 868"/>
                  <a:gd name="T20" fmla="*/ 2147483647 w 846"/>
                  <a:gd name="T21" fmla="*/ 2147483647 h 868"/>
                  <a:gd name="T22" fmla="*/ 2147483647 w 846"/>
                  <a:gd name="T23" fmla="*/ 2147483647 h 868"/>
                  <a:gd name="T24" fmla="*/ 2147483647 w 846"/>
                  <a:gd name="T25" fmla="*/ 2147483647 h 868"/>
                  <a:gd name="T26" fmla="*/ 2147483647 w 846"/>
                  <a:gd name="T27" fmla="*/ 2147483647 h 868"/>
                  <a:gd name="T28" fmla="*/ 2147483647 w 846"/>
                  <a:gd name="T29" fmla="*/ 2147483647 h 868"/>
                  <a:gd name="T30" fmla="*/ 2147483647 w 846"/>
                  <a:gd name="T31" fmla="*/ 2147483647 h 868"/>
                  <a:gd name="T32" fmla="*/ 2147483647 w 846"/>
                  <a:gd name="T33" fmla="*/ 2147483647 h 868"/>
                  <a:gd name="T34" fmla="*/ 2147483647 w 846"/>
                  <a:gd name="T35" fmla="*/ 2147483647 h 868"/>
                  <a:gd name="T36" fmla="*/ 2147483647 w 846"/>
                  <a:gd name="T37" fmla="*/ 2147483647 h 868"/>
                  <a:gd name="T38" fmla="*/ 2147483647 w 846"/>
                  <a:gd name="T39" fmla="*/ 2147483647 h 868"/>
                  <a:gd name="T40" fmla="*/ 2147483647 w 846"/>
                  <a:gd name="T41" fmla="*/ 2147483647 h 868"/>
                  <a:gd name="T42" fmla="*/ 2147483647 w 846"/>
                  <a:gd name="T43" fmla="*/ 2147483647 h 868"/>
                  <a:gd name="T44" fmla="*/ 2147483647 w 846"/>
                  <a:gd name="T45" fmla="*/ 2147483647 h 868"/>
                  <a:gd name="T46" fmla="*/ 2147483647 w 846"/>
                  <a:gd name="T47" fmla="*/ 2147483647 h 868"/>
                  <a:gd name="T48" fmla="*/ 2147483647 w 846"/>
                  <a:gd name="T49" fmla="*/ 2147483647 h 868"/>
                  <a:gd name="T50" fmla="*/ 2147483647 w 846"/>
                  <a:gd name="T51" fmla="*/ 2147483647 h 868"/>
                  <a:gd name="T52" fmla="*/ 2147483647 w 846"/>
                  <a:gd name="T53" fmla="*/ 2147483647 h 868"/>
                  <a:gd name="T54" fmla="*/ 2147483647 w 846"/>
                  <a:gd name="T55" fmla="*/ 2147483647 h 868"/>
                  <a:gd name="T56" fmla="*/ 2147483647 w 846"/>
                  <a:gd name="T57" fmla="*/ 2147483647 h 868"/>
                  <a:gd name="T58" fmla="*/ 2147483647 w 846"/>
                  <a:gd name="T59" fmla="*/ 2147483647 h 868"/>
                  <a:gd name="T60" fmla="*/ 2147483647 w 846"/>
                  <a:gd name="T61" fmla="*/ 2147483647 h 868"/>
                  <a:gd name="T62" fmla="*/ 2147483647 w 846"/>
                  <a:gd name="T63" fmla="*/ 0 h 868"/>
                  <a:gd name="T64" fmla="*/ 2147483647 w 846"/>
                  <a:gd name="T65" fmla="*/ 2147483647 h 868"/>
                  <a:gd name="T66" fmla="*/ 2147483647 w 846"/>
                  <a:gd name="T67" fmla="*/ 2147483647 h 868"/>
                  <a:gd name="T68" fmla="*/ 2147483647 w 846"/>
                  <a:gd name="T69" fmla="*/ 2147483647 h 868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846"/>
                  <a:gd name="T106" fmla="*/ 0 h 868"/>
                  <a:gd name="T107" fmla="*/ 846 w 846"/>
                  <a:gd name="T108" fmla="*/ 868 h 868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846" h="868">
                    <a:moveTo>
                      <a:pt x="248" y="42"/>
                    </a:moveTo>
                    <a:lnTo>
                      <a:pt x="248" y="42"/>
                    </a:lnTo>
                    <a:lnTo>
                      <a:pt x="210" y="64"/>
                    </a:lnTo>
                    <a:lnTo>
                      <a:pt x="174" y="90"/>
                    </a:lnTo>
                    <a:lnTo>
                      <a:pt x="142" y="116"/>
                    </a:lnTo>
                    <a:lnTo>
                      <a:pt x="112" y="146"/>
                    </a:lnTo>
                    <a:lnTo>
                      <a:pt x="86" y="178"/>
                    </a:lnTo>
                    <a:lnTo>
                      <a:pt x="62" y="214"/>
                    </a:lnTo>
                    <a:lnTo>
                      <a:pt x="44" y="252"/>
                    </a:lnTo>
                    <a:lnTo>
                      <a:pt x="28" y="290"/>
                    </a:lnTo>
                    <a:lnTo>
                      <a:pt x="16" y="330"/>
                    </a:lnTo>
                    <a:lnTo>
                      <a:pt x="6" y="370"/>
                    </a:lnTo>
                    <a:lnTo>
                      <a:pt x="2" y="410"/>
                    </a:lnTo>
                    <a:lnTo>
                      <a:pt x="0" y="454"/>
                    </a:lnTo>
                    <a:lnTo>
                      <a:pt x="4" y="498"/>
                    </a:lnTo>
                    <a:lnTo>
                      <a:pt x="10" y="538"/>
                    </a:lnTo>
                    <a:lnTo>
                      <a:pt x="22" y="580"/>
                    </a:lnTo>
                    <a:lnTo>
                      <a:pt x="38" y="620"/>
                    </a:lnTo>
                    <a:lnTo>
                      <a:pt x="56" y="660"/>
                    </a:lnTo>
                    <a:lnTo>
                      <a:pt x="82" y="696"/>
                    </a:lnTo>
                    <a:lnTo>
                      <a:pt x="106" y="728"/>
                    </a:lnTo>
                    <a:lnTo>
                      <a:pt x="138" y="758"/>
                    </a:lnTo>
                    <a:lnTo>
                      <a:pt x="168" y="786"/>
                    </a:lnTo>
                    <a:lnTo>
                      <a:pt x="202" y="806"/>
                    </a:lnTo>
                    <a:lnTo>
                      <a:pt x="238" y="828"/>
                    </a:lnTo>
                    <a:lnTo>
                      <a:pt x="274" y="844"/>
                    </a:lnTo>
                    <a:lnTo>
                      <a:pt x="314" y="854"/>
                    </a:lnTo>
                    <a:lnTo>
                      <a:pt x="352" y="864"/>
                    </a:lnTo>
                    <a:lnTo>
                      <a:pt x="394" y="868"/>
                    </a:lnTo>
                    <a:lnTo>
                      <a:pt x="434" y="866"/>
                    </a:lnTo>
                    <a:lnTo>
                      <a:pt x="476" y="864"/>
                    </a:lnTo>
                    <a:lnTo>
                      <a:pt x="516" y="854"/>
                    </a:lnTo>
                    <a:lnTo>
                      <a:pt x="558" y="840"/>
                    </a:lnTo>
                    <a:lnTo>
                      <a:pt x="598" y="826"/>
                    </a:lnTo>
                    <a:lnTo>
                      <a:pt x="636" y="804"/>
                    </a:lnTo>
                    <a:lnTo>
                      <a:pt x="670" y="780"/>
                    </a:lnTo>
                    <a:lnTo>
                      <a:pt x="704" y="750"/>
                    </a:lnTo>
                    <a:lnTo>
                      <a:pt x="732" y="720"/>
                    </a:lnTo>
                    <a:lnTo>
                      <a:pt x="760" y="688"/>
                    </a:lnTo>
                    <a:lnTo>
                      <a:pt x="784" y="652"/>
                    </a:lnTo>
                    <a:lnTo>
                      <a:pt x="802" y="618"/>
                    </a:lnTo>
                    <a:lnTo>
                      <a:pt x="818" y="576"/>
                    </a:lnTo>
                    <a:lnTo>
                      <a:pt x="830" y="536"/>
                    </a:lnTo>
                    <a:lnTo>
                      <a:pt x="840" y="496"/>
                    </a:lnTo>
                    <a:lnTo>
                      <a:pt x="844" y="456"/>
                    </a:lnTo>
                    <a:lnTo>
                      <a:pt x="846" y="412"/>
                    </a:lnTo>
                    <a:lnTo>
                      <a:pt x="844" y="370"/>
                    </a:lnTo>
                    <a:lnTo>
                      <a:pt x="834" y="328"/>
                    </a:lnTo>
                    <a:lnTo>
                      <a:pt x="822" y="288"/>
                    </a:lnTo>
                    <a:lnTo>
                      <a:pt x="808" y="246"/>
                    </a:lnTo>
                    <a:lnTo>
                      <a:pt x="788" y="206"/>
                    </a:lnTo>
                    <a:lnTo>
                      <a:pt x="766" y="170"/>
                    </a:lnTo>
                    <a:lnTo>
                      <a:pt x="740" y="140"/>
                    </a:lnTo>
                    <a:lnTo>
                      <a:pt x="710" y="110"/>
                    </a:lnTo>
                    <a:lnTo>
                      <a:pt x="678" y="84"/>
                    </a:lnTo>
                    <a:lnTo>
                      <a:pt x="646" y="60"/>
                    </a:lnTo>
                    <a:lnTo>
                      <a:pt x="610" y="40"/>
                    </a:lnTo>
                    <a:lnTo>
                      <a:pt x="572" y="26"/>
                    </a:lnTo>
                    <a:lnTo>
                      <a:pt x="534" y="12"/>
                    </a:lnTo>
                    <a:lnTo>
                      <a:pt x="494" y="6"/>
                    </a:lnTo>
                    <a:lnTo>
                      <a:pt x="454" y="0"/>
                    </a:lnTo>
                    <a:lnTo>
                      <a:pt x="414" y="2"/>
                    </a:lnTo>
                    <a:lnTo>
                      <a:pt x="370" y="6"/>
                    </a:lnTo>
                    <a:lnTo>
                      <a:pt x="328" y="12"/>
                    </a:lnTo>
                    <a:lnTo>
                      <a:pt x="288" y="26"/>
                    </a:lnTo>
                    <a:lnTo>
                      <a:pt x="248" y="42"/>
                    </a:lnTo>
                    <a:close/>
                  </a:path>
                </a:pathLst>
              </a:custGeom>
              <a:solidFill>
                <a:srgbClr val="5252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6" name="Freeform 23">
                <a:extLst>
                  <a:ext uri="{FF2B5EF4-FFF2-40B4-BE49-F238E27FC236}">
                    <a16:creationId xmlns:a16="http://schemas.microsoft.com/office/drawing/2014/main" id="{FA735247-78CE-92D6-C45A-D9EFFDF8FE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5551" y="2261319"/>
                <a:ext cx="915640" cy="937917"/>
              </a:xfrm>
              <a:custGeom>
                <a:avLst/>
                <a:gdLst>
                  <a:gd name="T0" fmla="*/ 2147483647 w 822"/>
                  <a:gd name="T1" fmla="*/ 2147483647 h 842"/>
                  <a:gd name="T2" fmla="*/ 2147483647 w 822"/>
                  <a:gd name="T3" fmla="*/ 2147483647 h 842"/>
                  <a:gd name="T4" fmla="*/ 2147483647 w 822"/>
                  <a:gd name="T5" fmla="*/ 2147483647 h 842"/>
                  <a:gd name="T6" fmla="*/ 2147483647 w 822"/>
                  <a:gd name="T7" fmla="*/ 2147483647 h 842"/>
                  <a:gd name="T8" fmla="*/ 2147483647 w 822"/>
                  <a:gd name="T9" fmla="*/ 2147483647 h 842"/>
                  <a:gd name="T10" fmla="*/ 2147483647 w 822"/>
                  <a:gd name="T11" fmla="*/ 2147483647 h 842"/>
                  <a:gd name="T12" fmla="*/ 2147483647 w 822"/>
                  <a:gd name="T13" fmla="*/ 2147483647 h 842"/>
                  <a:gd name="T14" fmla="*/ 2147483647 w 822"/>
                  <a:gd name="T15" fmla="*/ 2147483647 h 842"/>
                  <a:gd name="T16" fmla="*/ 2147483647 w 822"/>
                  <a:gd name="T17" fmla="*/ 2147483647 h 842"/>
                  <a:gd name="T18" fmla="*/ 2147483647 w 822"/>
                  <a:gd name="T19" fmla="*/ 2147483647 h 842"/>
                  <a:gd name="T20" fmla="*/ 2147483647 w 822"/>
                  <a:gd name="T21" fmla="*/ 2147483647 h 842"/>
                  <a:gd name="T22" fmla="*/ 2147483647 w 822"/>
                  <a:gd name="T23" fmla="*/ 2147483647 h 842"/>
                  <a:gd name="T24" fmla="*/ 2147483647 w 822"/>
                  <a:gd name="T25" fmla="*/ 2147483647 h 842"/>
                  <a:gd name="T26" fmla="*/ 2147483647 w 822"/>
                  <a:gd name="T27" fmla="*/ 2147483647 h 842"/>
                  <a:gd name="T28" fmla="*/ 2147483647 w 822"/>
                  <a:gd name="T29" fmla="*/ 2147483647 h 842"/>
                  <a:gd name="T30" fmla="*/ 2147483647 w 822"/>
                  <a:gd name="T31" fmla="*/ 2147483647 h 842"/>
                  <a:gd name="T32" fmla="*/ 2147483647 w 822"/>
                  <a:gd name="T33" fmla="*/ 2147483647 h 842"/>
                  <a:gd name="T34" fmla="*/ 2147483647 w 822"/>
                  <a:gd name="T35" fmla="*/ 2147483647 h 842"/>
                  <a:gd name="T36" fmla="*/ 2147483647 w 822"/>
                  <a:gd name="T37" fmla="*/ 2147483647 h 842"/>
                  <a:gd name="T38" fmla="*/ 2147483647 w 822"/>
                  <a:gd name="T39" fmla="*/ 2147483647 h 842"/>
                  <a:gd name="T40" fmla="*/ 2147483647 w 822"/>
                  <a:gd name="T41" fmla="*/ 2147483647 h 842"/>
                  <a:gd name="T42" fmla="*/ 2147483647 w 822"/>
                  <a:gd name="T43" fmla="*/ 2147483647 h 842"/>
                  <a:gd name="T44" fmla="*/ 2147483647 w 822"/>
                  <a:gd name="T45" fmla="*/ 2147483647 h 842"/>
                  <a:gd name="T46" fmla="*/ 2147483647 w 822"/>
                  <a:gd name="T47" fmla="*/ 2147483647 h 842"/>
                  <a:gd name="T48" fmla="*/ 2147483647 w 822"/>
                  <a:gd name="T49" fmla="*/ 2147483647 h 842"/>
                  <a:gd name="T50" fmla="*/ 2147483647 w 822"/>
                  <a:gd name="T51" fmla="*/ 2147483647 h 842"/>
                  <a:gd name="T52" fmla="*/ 2147483647 w 822"/>
                  <a:gd name="T53" fmla="*/ 2147483647 h 842"/>
                  <a:gd name="T54" fmla="*/ 2147483647 w 822"/>
                  <a:gd name="T55" fmla="*/ 2147483647 h 842"/>
                  <a:gd name="T56" fmla="*/ 2147483647 w 822"/>
                  <a:gd name="T57" fmla="*/ 2147483647 h 842"/>
                  <a:gd name="T58" fmla="*/ 2147483647 w 822"/>
                  <a:gd name="T59" fmla="*/ 2147483647 h 842"/>
                  <a:gd name="T60" fmla="*/ 2147483647 w 822"/>
                  <a:gd name="T61" fmla="*/ 2147483647 h 842"/>
                  <a:gd name="T62" fmla="*/ 2147483647 w 822"/>
                  <a:gd name="T63" fmla="*/ 0 h 842"/>
                  <a:gd name="T64" fmla="*/ 2147483647 w 822"/>
                  <a:gd name="T65" fmla="*/ 2147483647 h 842"/>
                  <a:gd name="T66" fmla="*/ 2147483647 w 822"/>
                  <a:gd name="T67" fmla="*/ 2147483647 h 842"/>
                  <a:gd name="T68" fmla="*/ 2147483647 w 822"/>
                  <a:gd name="T69" fmla="*/ 2147483647 h 842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822"/>
                  <a:gd name="T106" fmla="*/ 0 h 842"/>
                  <a:gd name="T107" fmla="*/ 822 w 822"/>
                  <a:gd name="T108" fmla="*/ 842 h 842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822" h="842">
                    <a:moveTo>
                      <a:pt x="242" y="42"/>
                    </a:moveTo>
                    <a:lnTo>
                      <a:pt x="242" y="42"/>
                    </a:lnTo>
                    <a:lnTo>
                      <a:pt x="204" y="60"/>
                    </a:lnTo>
                    <a:lnTo>
                      <a:pt x="170" y="86"/>
                    </a:lnTo>
                    <a:lnTo>
                      <a:pt x="140" y="112"/>
                    </a:lnTo>
                    <a:lnTo>
                      <a:pt x="110" y="144"/>
                    </a:lnTo>
                    <a:lnTo>
                      <a:pt x="84" y="176"/>
                    </a:lnTo>
                    <a:lnTo>
                      <a:pt x="62" y="210"/>
                    </a:lnTo>
                    <a:lnTo>
                      <a:pt x="44" y="244"/>
                    </a:lnTo>
                    <a:lnTo>
                      <a:pt x="26" y="282"/>
                    </a:lnTo>
                    <a:lnTo>
                      <a:pt x="16" y="320"/>
                    </a:lnTo>
                    <a:lnTo>
                      <a:pt x="6" y="360"/>
                    </a:lnTo>
                    <a:lnTo>
                      <a:pt x="0" y="400"/>
                    </a:lnTo>
                    <a:lnTo>
                      <a:pt x="2" y="442"/>
                    </a:lnTo>
                    <a:lnTo>
                      <a:pt x="4" y="482"/>
                    </a:lnTo>
                    <a:lnTo>
                      <a:pt x="10" y="522"/>
                    </a:lnTo>
                    <a:lnTo>
                      <a:pt x="22" y="562"/>
                    </a:lnTo>
                    <a:lnTo>
                      <a:pt x="36" y="604"/>
                    </a:lnTo>
                    <a:lnTo>
                      <a:pt x="54" y="642"/>
                    </a:lnTo>
                    <a:lnTo>
                      <a:pt x="80" y="678"/>
                    </a:lnTo>
                    <a:lnTo>
                      <a:pt x="102" y="708"/>
                    </a:lnTo>
                    <a:lnTo>
                      <a:pt x="134" y="738"/>
                    </a:lnTo>
                    <a:lnTo>
                      <a:pt x="164" y="764"/>
                    </a:lnTo>
                    <a:lnTo>
                      <a:pt x="196" y="784"/>
                    </a:lnTo>
                    <a:lnTo>
                      <a:pt x="230" y="804"/>
                    </a:lnTo>
                    <a:lnTo>
                      <a:pt x="266" y="820"/>
                    </a:lnTo>
                    <a:lnTo>
                      <a:pt x="306" y="832"/>
                    </a:lnTo>
                    <a:lnTo>
                      <a:pt x="342" y="838"/>
                    </a:lnTo>
                    <a:lnTo>
                      <a:pt x="382" y="842"/>
                    </a:lnTo>
                    <a:lnTo>
                      <a:pt x="422" y="842"/>
                    </a:lnTo>
                    <a:lnTo>
                      <a:pt x="462" y="838"/>
                    </a:lnTo>
                    <a:lnTo>
                      <a:pt x="500" y="830"/>
                    </a:lnTo>
                    <a:lnTo>
                      <a:pt x="542" y="818"/>
                    </a:lnTo>
                    <a:lnTo>
                      <a:pt x="580" y="800"/>
                    </a:lnTo>
                    <a:lnTo>
                      <a:pt x="618" y="780"/>
                    </a:lnTo>
                    <a:lnTo>
                      <a:pt x="652" y="758"/>
                    </a:lnTo>
                    <a:lnTo>
                      <a:pt x="684" y="730"/>
                    </a:lnTo>
                    <a:lnTo>
                      <a:pt x="712" y="702"/>
                    </a:lnTo>
                    <a:lnTo>
                      <a:pt x="738" y="670"/>
                    </a:lnTo>
                    <a:lnTo>
                      <a:pt x="762" y="634"/>
                    </a:lnTo>
                    <a:lnTo>
                      <a:pt x="780" y="598"/>
                    </a:lnTo>
                    <a:lnTo>
                      <a:pt x="796" y="560"/>
                    </a:lnTo>
                    <a:lnTo>
                      <a:pt x="806" y="522"/>
                    </a:lnTo>
                    <a:lnTo>
                      <a:pt x="816" y="482"/>
                    </a:lnTo>
                    <a:lnTo>
                      <a:pt x="820" y="442"/>
                    </a:lnTo>
                    <a:lnTo>
                      <a:pt x="822" y="402"/>
                    </a:lnTo>
                    <a:lnTo>
                      <a:pt x="818" y="360"/>
                    </a:lnTo>
                    <a:lnTo>
                      <a:pt x="810" y="320"/>
                    </a:lnTo>
                    <a:lnTo>
                      <a:pt x="802" y="280"/>
                    </a:lnTo>
                    <a:lnTo>
                      <a:pt x="784" y="238"/>
                    </a:lnTo>
                    <a:lnTo>
                      <a:pt x="766" y="202"/>
                    </a:lnTo>
                    <a:lnTo>
                      <a:pt x="742" y="168"/>
                    </a:lnTo>
                    <a:lnTo>
                      <a:pt x="718" y="134"/>
                    </a:lnTo>
                    <a:lnTo>
                      <a:pt x="690" y="108"/>
                    </a:lnTo>
                    <a:lnTo>
                      <a:pt x="660" y="80"/>
                    </a:lnTo>
                    <a:lnTo>
                      <a:pt x="626" y="60"/>
                    </a:lnTo>
                    <a:lnTo>
                      <a:pt x="592" y="38"/>
                    </a:lnTo>
                    <a:lnTo>
                      <a:pt x="556" y="26"/>
                    </a:lnTo>
                    <a:lnTo>
                      <a:pt x="518" y="12"/>
                    </a:lnTo>
                    <a:lnTo>
                      <a:pt x="480" y="6"/>
                    </a:lnTo>
                    <a:lnTo>
                      <a:pt x="440" y="0"/>
                    </a:lnTo>
                    <a:lnTo>
                      <a:pt x="400" y="0"/>
                    </a:lnTo>
                    <a:lnTo>
                      <a:pt x="360" y="4"/>
                    </a:lnTo>
                    <a:lnTo>
                      <a:pt x="320" y="12"/>
                    </a:lnTo>
                    <a:lnTo>
                      <a:pt x="280" y="26"/>
                    </a:lnTo>
                    <a:lnTo>
                      <a:pt x="242" y="42"/>
                    </a:lnTo>
                    <a:close/>
                  </a:path>
                </a:pathLst>
              </a:custGeom>
              <a:solidFill>
                <a:srgbClr val="9191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7" name="Freeform 24">
                <a:extLst>
                  <a:ext uri="{FF2B5EF4-FFF2-40B4-BE49-F238E27FC236}">
                    <a16:creationId xmlns:a16="http://schemas.microsoft.com/office/drawing/2014/main" id="{C91FE4B3-B901-E7AB-90A3-C18897A5FC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4513" y="2296964"/>
                <a:ext cx="851032" cy="868855"/>
              </a:xfrm>
              <a:custGeom>
                <a:avLst/>
                <a:gdLst/>
                <a:ahLst/>
                <a:cxnLst>
                  <a:cxn ang="0">
                    <a:pos x="224" y="38"/>
                  </a:cxn>
                  <a:cxn ang="0">
                    <a:pos x="156" y="78"/>
                  </a:cxn>
                  <a:cxn ang="0">
                    <a:pos x="100" y="130"/>
                  </a:cxn>
                  <a:cxn ang="0">
                    <a:pos x="56" y="192"/>
                  </a:cxn>
                  <a:cxn ang="0">
                    <a:pos x="24" y="260"/>
                  </a:cxn>
                  <a:cxn ang="0">
                    <a:pos x="4" y="334"/>
                  </a:cxn>
                  <a:cxn ang="0">
                    <a:pos x="0" y="408"/>
                  </a:cxn>
                  <a:cxn ang="0">
                    <a:pos x="10" y="484"/>
                  </a:cxn>
                  <a:cxn ang="0">
                    <a:pos x="34" y="558"/>
                  </a:cxn>
                  <a:cxn ang="0">
                    <a:pos x="54" y="594"/>
                  </a:cxn>
                  <a:cxn ang="0">
                    <a:pos x="98" y="656"/>
                  </a:cxn>
                  <a:cxn ang="0">
                    <a:pos x="154" y="706"/>
                  </a:cxn>
                  <a:cxn ang="0">
                    <a:pos x="218" y="744"/>
                  </a:cxn>
                  <a:cxn ang="0">
                    <a:pos x="284" y="768"/>
                  </a:cxn>
                  <a:cxn ang="0">
                    <a:pos x="356" y="780"/>
                  </a:cxn>
                  <a:cxn ang="0">
                    <a:pos x="430" y="776"/>
                  </a:cxn>
                  <a:cxn ang="0">
                    <a:pos x="504" y="758"/>
                  </a:cxn>
                  <a:cxn ang="0">
                    <a:pos x="542" y="742"/>
                  </a:cxn>
                  <a:cxn ang="0">
                    <a:pos x="608" y="702"/>
                  </a:cxn>
                  <a:cxn ang="0">
                    <a:pos x="664" y="648"/>
                  </a:cxn>
                  <a:cxn ang="0">
                    <a:pos x="710" y="588"/>
                  </a:cxn>
                  <a:cxn ang="0">
                    <a:pos x="740" y="520"/>
                  </a:cxn>
                  <a:cxn ang="0">
                    <a:pos x="760" y="450"/>
                  </a:cxn>
                  <a:cxn ang="0">
                    <a:pos x="764" y="374"/>
                  </a:cxn>
                  <a:cxn ang="0">
                    <a:pos x="758" y="296"/>
                  </a:cxn>
                  <a:cxn ang="0">
                    <a:pos x="730" y="220"/>
                  </a:cxn>
                  <a:cxn ang="0">
                    <a:pos x="714" y="186"/>
                  </a:cxn>
                  <a:cxn ang="0">
                    <a:pos x="670" y="124"/>
                  </a:cxn>
                  <a:cxn ang="0">
                    <a:pos x="614" y="74"/>
                  </a:cxn>
                  <a:cxn ang="0">
                    <a:pos x="550" y="36"/>
                  </a:cxn>
                  <a:cxn ang="0">
                    <a:pos x="482" y="12"/>
                  </a:cxn>
                  <a:cxn ang="0">
                    <a:pos x="410" y="0"/>
                  </a:cxn>
                  <a:cxn ang="0">
                    <a:pos x="336" y="2"/>
                  </a:cxn>
                  <a:cxn ang="0">
                    <a:pos x="260" y="22"/>
                  </a:cxn>
                  <a:cxn ang="0">
                    <a:pos x="224" y="38"/>
                  </a:cxn>
                </a:cxnLst>
                <a:rect l="0" t="0" r="r" b="b"/>
                <a:pathLst>
                  <a:path w="764" h="780">
                    <a:moveTo>
                      <a:pt x="224" y="38"/>
                    </a:moveTo>
                    <a:lnTo>
                      <a:pt x="224" y="38"/>
                    </a:lnTo>
                    <a:lnTo>
                      <a:pt x="188" y="54"/>
                    </a:lnTo>
                    <a:lnTo>
                      <a:pt x="156" y="78"/>
                    </a:lnTo>
                    <a:lnTo>
                      <a:pt x="128" y="104"/>
                    </a:lnTo>
                    <a:lnTo>
                      <a:pt x="100" y="130"/>
                    </a:lnTo>
                    <a:lnTo>
                      <a:pt x="78" y="160"/>
                    </a:lnTo>
                    <a:lnTo>
                      <a:pt x="56" y="192"/>
                    </a:lnTo>
                    <a:lnTo>
                      <a:pt x="38" y="224"/>
                    </a:lnTo>
                    <a:lnTo>
                      <a:pt x="24" y="260"/>
                    </a:lnTo>
                    <a:lnTo>
                      <a:pt x="14" y="294"/>
                    </a:lnTo>
                    <a:lnTo>
                      <a:pt x="4" y="334"/>
                    </a:lnTo>
                    <a:lnTo>
                      <a:pt x="0" y="370"/>
                    </a:lnTo>
                    <a:lnTo>
                      <a:pt x="0" y="408"/>
                    </a:lnTo>
                    <a:lnTo>
                      <a:pt x="2" y="446"/>
                    </a:lnTo>
                    <a:lnTo>
                      <a:pt x="10" y="484"/>
                    </a:lnTo>
                    <a:lnTo>
                      <a:pt x="20" y="520"/>
                    </a:lnTo>
                    <a:lnTo>
                      <a:pt x="34" y="558"/>
                    </a:lnTo>
                    <a:lnTo>
                      <a:pt x="34" y="558"/>
                    </a:lnTo>
                    <a:lnTo>
                      <a:pt x="54" y="594"/>
                    </a:lnTo>
                    <a:lnTo>
                      <a:pt x="74" y="626"/>
                    </a:lnTo>
                    <a:lnTo>
                      <a:pt x="98" y="656"/>
                    </a:lnTo>
                    <a:lnTo>
                      <a:pt x="124" y="682"/>
                    </a:lnTo>
                    <a:lnTo>
                      <a:pt x="154" y="706"/>
                    </a:lnTo>
                    <a:lnTo>
                      <a:pt x="184" y="726"/>
                    </a:lnTo>
                    <a:lnTo>
                      <a:pt x="218" y="744"/>
                    </a:lnTo>
                    <a:lnTo>
                      <a:pt x="250" y="758"/>
                    </a:lnTo>
                    <a:lnTo>
                      <a:pt x="284" y="768"/>
                    </a:lnTo>
                    <a:lnTo>
                      <a:pt x="320" y="776"/>
                    </a:lnTo>
                    <a:lnTo>
                      <a:pt x="356" y="780"/>
                    </a:lnTo>
                    <a:lnTo>
                      <a:pt x="394" y="780"/>
                    </a:lnTo>
                    <a:lnTo>
                      <a:pt x="430" y="776"/>
                    </a:lnTo>
                    <a:lnTo>
                      <a:pt x="468" y="768"/>
                    </a:lnTo>
                    <a:lnTo>
                      <a:pt x="504" y="758"/>
                    </a:lnTo>
                    <a:lnTo>
                      <a:pt x="542" y="742"/>
                    </a:lnTo>
                    <a:lnTo>
                      <a:pt x="542" y="742"/>
                    </a:lnTo>
                    <a:lnTo>
                      <a:pt x="576" y="724"/>
                    </a:lnTo>
                    <a:lnTo>
                      <a:pt x="608" y="702"/>
                    </a:lnTo>
                    <a:lnTo>
                      <a:pt x="638" y="678"/>
                    </a:lnTo>
                    <a:lnTo>
                      <a:pt x="664" y="648"/>
                    </a:lnTo>
                    <a:lnTo>
                      <a:pt x="688" y="620"/>
                    </a:lnTo>
                    <a:lnTo>
                      <a:pt x="710" y="588"/>
                    </a:lnTo>
                    <a:lnTo>
                      <a:pt x="728" y="556"/>
                    </a:lnTo>
                    <a:lnTo>
                      <a:pt x="740" y="520"/>
                    </a:lnTo>
                    <a:lnTo>
                      <a:pt x="752" y="486"/>
                    </a:lnTo>
                    <a:lnTo>
                      <a:pt x="760" y="450"/>
                    </a:lnTo>
                    <a:lnTo>
                      <a:pt x="764" y="410"/>
                    </a:lnTo>
                    <a:lnTo>
                      <a:pt x="764" y="374"/>
                    </a:lnTo>
                    <a:lnTo>
                      <a:pt x="762" y="334"/>
                    </a:lnTo>
                    <a:lnTo>
                      <a:pt x="758" y="296"/>
                    </a:lnTo>
                    <a:lnTo>
                      <a:pt x="746" y="260"/>
                    </a:lnTo>
                    <a:lnTo>
                      <a:pt x="730" y="220"/>
                    </a:lnTo>
                    <a:lnTo>
                      <a:pt x="730" y="220"/>
                    </a:lnTo>
                    <a:lnTo>
                      <a:pt x="714" y="186"/>
                    </a:lnTo>
                    <a:lnTo>
                      <a:pt x="694" y="154"/>
                    </a:lnTo>
                    <a:lnTo>
                      <a:pt x="670" y="124"/>
                    </a:lnTo>
                    <a:lnTo>
                      <a:pt x="642" y="98"/>
                    </a:lnTo>
                    <a:lnTo>
                      <a:pt x="614" y="74"/>
                    </a:lnTo>
                    <a:lnTo>
                      <a:pt x="582" y="54"/>
                    </a:lnTo>
                    <a:lnTo>
                      <a:pt x="550" y="36"/>
                    </a:lnTo>
                    <a:lnTo>
                      <a:pt x="518" y="22"/>
                    </a:lnTo>
                    <a:lnTo>
                      <a:pt x="482" y="12"/>
                    </a:lnTo>
                    <a:lnTo>
                      <a:pt x="448" y="4"/>
                    </a:lnTo>
                    <a:lnTo>
                      <a:pt x="410" y="0"/>
                    </a:lnTo>
                    <a:lnTo>
                      <a:pt x="374" y="0"/>
                    </a:lnTo>
                    <a:lnTo>
                      <a:pt x="336" y="2"/>
                    </a:lnTo>
                    <a:lnTo>
                      <a:pt x="296" y="10"/>
                    </a:lnTo>
                    <a:lnTo>
                      <a:pt x="260" y="22"/>
                    </a:lnTo>
                    <a:lnTo>
                      <a:pt x="224" y="38"/>
                    </a:lnTo>
                    <a:lnTo>
                      <a:pt x="224" y="38"/>
                    </a:lnTo>
                    <a:lnTo>
                      <a:pt x="224" y="38"/>
                    </a:lnTo>
                    <a:close/>
                  </a:path>
                </a:pathLst>
              </a:custGeom>
              <a:gradFill flip="none" rotWithShape="1">
                <a:gsLst>
                  <a:gs pos="19000">
                    <a:schemeClr val="accent5">
                      <a:lumMod val="20000"/>
                      <a:lumOff val="8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5">
                      <a:lumMod val="40000"/>
                      <a:lumOff val="60000"/>
                    </a:scheme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a-DK">
                  <a:latin typeface="Arial" charset="0"/>
                </a:endParaRPr>
              </a:p>
            </p:txBody>
          </p:sp>
          <p:sp>
            <p:nvSpPr>
              <p:cNvPr id="18" name="Freeform 25">
                <a:extLst>
                  <a:ext uri="{FF2B5EF4-FFF2-40B4-BE49-F238E27FC236}">
                    <a16:creationId xmlns:a16="http://schemas.microsoft.com/office/drawing/2014/main" id="{079A7572-3C1E-5C7C-B310-33895BC9B0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8104" y="3121262"/>
                <a:ext cx="175999" cy="126986"/>
              </a:xfrm>
              <a:custGeom>
                <a:avLst/>
                <a:gdLst>
                  <a:gd name="T0" fmla="*/ 2147483647 w 158"/>
                  <a:gd name="T1" fmla="*/ 2147483647 h 114"/>
                  <a:gd name="T2" fmla="*/ 2147483647 w 158"/>
                  <a:gd name="T3" fmla="*/ 2147483647 h 114"/>
                  <a:gd name="T4" fmla="*/ 2147483647 w 158"/>
                  <a:gd name="T5" fmla="*/ 2147483647 h 114"/>
                  <a:gd name="T6" fmla="*/ 2147483647 w 158"/>
                  <a:gd name="T7" fmla="*/ 2147483647 h 114"/>
                  <a:gd name="T8" fmla="*/ 2147483647 w 158"/>
                  <a:gd name="T9" fmla="*/ 0 h 114"/>
                  <a:gd name="T10" fmla="*/ 2147483647 w 158"/>
                  <a:gd name="T11" fmla="*/ 0 h 114"/>
                  <a:gd name="T12" fmla="*/ 2147483647 w 158"/>
                  <a:gd name="T13" fmla="*/ 2147483647 h 114"/>
                  <a:gd name="T14" fmla="*/ 2147483647 w 158"/>
                  <a:gd name="T15" fmla="*/ 2147483647 h 114"/>
                  <a:gd name="T16" fmla="*/ 2147483647 w 158"/>
                  <a:gd name="T17" fmla="*/ 2147483647 h 114"/>
                  <a:gd name="T18" fmla="*/ 2147483647 w 158"/>
                  <a:gd name="T19" fmla="*/ 2147483647 h 114"/>
                  <a:gd name="T20" fmla="*/ 2147483647 w 158"/>
                  <a:gd name="T21" fmla="*/ 2147483647 h 114"/>
                  <a:gd name="T22" fmla="*/ 2147483647 w 158"/>
                  <a:gd name="T23" fmla="*/ 2147483647 h 114"/>
                  <a:gd name="T24" fmla="*/ 2147483647 w 158"/>
                  <a:gd name="T25" fmla="*/ 2147483647 h 114"/>
                  <a:gd name="T26" fmla="*/ 0 w 158"/>
                  <a:gd name="T27" fmla="*/ 2147483647 h 114"/>
                  <a:gd name="T28" fmla="*/ 2147483647 w 158"/>
                  <a:gd name="T29" fmla="*/ 2147483647 h 114"/>
                  <a:gd name="T30" fmla="*/ 2147483647 w 158"/>
                  <a:gd name="T31" fmla="*/ 2147483647 h 114"/>
                  <a:gd name="T32" fmla="*/ 2147483647 w 158"/>
                  <a:gd name="T33" fmla="*/ 2147483647 h 114"/>
                  <a:gd name="T34" fmla="*/ 2147483647 w 158"/>
                  <a:gd name="T35" fmla="*/ 2147483647 h 114"/>
                  <a:gd name="T36" fmla="*/ 2147483647 w 158"/>
                  <a:gd name="T37" fmla="*/ 2147483647 h 114"/>
                  <a:gd name="T38" fmla="*/ 2147483647 w 158"/>
                  <a:gd name="T39" fmla="*/ 2147483647 h 114"/>
                  <a:gd name="T40" fmla="*/ 2147483647 w 158"/>
                  <a:gd name="T41" fmla="*/ 2147483647 h 114"/>
                  <a:gd name="T42" fmla="*/ 2147483647 w 158"/>
                  <a:gd name="T43" fmla="*/ 2147483647 h 114"/>
                  <a:gd name="T44" fmla="*/ 2147483647 w 158"/>
                  <a:gd name="T45" fmla="*/ 2147483647 h 114"/>
                  <a:gd name="T46" fmla="*/ 2147483647 w 158"/>
                  <a:gd name="T47" fmla="*/ 2147483647 h 114"/>
                  <a:gd name="T48" fmla="*/ 2147483647 w 158"/>
                  <a:gd name="T49" fmla="*/ 2147483647 h 114"/>
                  <a:gd name="T50" fmla="*/ 2147483647 w 158"/>
                  <a:gd name="T51" fmla="*/ 2147483647 h 114"/>
                  <a:gd name="T52" fmla="*/ 2147483647 w 158"/>
                  <a:gd name="T53" fmla="*/ 2147483647 h 114"/>
                  <a:gd name="T54" fmla="*/ 2147483647 w 158"/>
                  <a:gd name="T55" fmla="*/ 2147483647 h 114"/>
                  <a:gd name="T56" fmla="*/ 2147483647 w 158"/>
                  <a:gd name="T57" fmla="*/ 2147483647 h 114"/>
                  <a:gd name="T58" fmla="*/ 2147483647 w 158"/>
                  <a:gd name="T59" fmla="*/ 2147483647 h 114"/>
                  <a:gd name="T60" fmla="*/ 2147483647 w 158"/>
                  <a:gd name="T61" fmla="*/ 2147483647 h 114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w 158"/>
                  <a:gd name="T94" fmla="*/ 0 h 114"/>
                  <a:gd name="T95" fmla="*/ 158 w 158"/>
                  <a:gd name="T96" fmla="*/ 114 h 114"/>
                </a:gdLst>
                <a:ahLst/>
                <a:cxnLst>
                  <a:cxn ang="T62">
                    <a:pos x="T0" y="T1"/>
                  </a:cxn>
                  <a:cxn ang="T63">
                    <a:pos x="T2" y="T3"/>
                  </a:cxn>
                  <a:cxn ang="T64">
                    <a:pos x="T4" y="T5"/>
                  </a:cxn>
                  <a:cxn ang="T65">
                    <a:pos x="T6" y="T7"/>
                  </a:cxn>
                  <a:cxn ang="T66">
                    <a:pos x="T8" y="T9"/>
                  </a:cxn>
                  <a:cxn ang="T67">
                    <a:pos x="T10" y="T11"/>
                  </a:cxn>
                  <a:cxn ang="T68">
                    <a:pos x="T12" y="T13"/>
                  </a:cxn>
                  <a:cxn ang="T69">
                    <a:pos x="T14" y="T15"/>
                  </a:cxn>
                  <a:cxn ang="T70">
                    <a:pos x="T16" y="T17"/>
                  </a:cxn>
                  <a:cxn ang="T71">
                    <a:pos x="T18" y="T19"/>
                  </a:cxn>
                  <a:cxn ang="T72">
                    <a:pos x="T20" y="T21"/>
                  </a:cxn>
                  <a:cxn ang="T73">
                    <a:pos x="T22" y="T23"/>
                  </a:cxn>
                  <a:cxn ang="T74">
                    <a:pos x="T24" y="T25"/>
                  </a:cxn>
                  <a:cxn ang="T75">
                    <a:pos x="T26" y="T27"/>
                  </a:cxn>
                  <a:cxn ang="T76">
                    <a:pos x="T28" y="T29"/>
                  </a:cxn>
                  <a:cxn ang="T77">
                    <a:pos x="T30" y="T31"/>
                  </a:cxn>
                  <a:cxn ang="T78">
                    <a:pos x="T32" y="T33"/>
                  </a:cxn>
                  <a:cxn ang="T79">
                    <a:pos x="T34" y="T35"/>
                  </a:cxn>
                  <a:cxn ang="T80">
                    <a:pos x="T36" y="T37"/>
                  </a:cxn>
                  <a:cxn ang="T81">
                    <a:pos x="T38" y="T39"/>
                  </a:cxn>
                  <a:cxn ang="T82">
                    <a:pos x="T40" y="T41"/>
                  </a:cxn>
                  <a:cxn ang="T83">
                    <a:pos x="T42" y="T43"/>
                  </a:cxn>
                  <a:cxn ang="T84">
                    <a:pos x="T44" y="T45"/>
                  </a:cxn>
                  <a:cxn ang="T85">
                    <a:pos x="T46" y="T47"/>
                  </a:cxn>
                  <a:cxn ang="T86">
                    <a:pos x="T48" y="T49"/>
                  </a:cxn>
                  <a:cxn ang="T87">
                    <a:pos x="T50" y="T51"/>
                  </a:cxn>
                  <a:cxn ang="T88">
                    <a:pos x="T52" y="T53"/>
                  </a:cxn>
                  <a:cxn ang="T89">
                    <a:pos x="T54" y="T55"/>
                  </a:cxn>
                  <a:cxn ang="T90">
                    <a:pos x="T56" y="T57"/>
                  </a:cxn>
                  <a:cxn ang="T91">
                    <a:pos x="T58" y="T59"/>
                  </a:cxn>
                  <a:cxn ang="T92">
                    <a:pos x="T60" y="T61"/>
                  </a:cxn>
                </a:cxnLst>
                <a:rect l="T93" t="T94" r="T95" b="T96"/>
                <a:pathLst>
                  <a:path w="158" h="114">
                    <a:moveTo>
                      <a:pt x="158" y="26"/>
                    </a:moveTo>
                    <a:lnTo>
                      <a:pt x="156" y="24"/>
                    </a:lnTo>
                    <a:lnTo>
                      <a:pt x="154" y="16"/>
                    </a:lnTo>
                    <a:lnTo>
                      <a:pt x="150" y="0"/>
                    </a:lnTo>
                    <a:lnTo>
                      <a:pt x="116" y="22"/>
                    </a:lnTo>
                    <a:lnTo>
                      <a:pt x="84" y="40"/>
                    </a:lnTo>
                    <a:lnTo>
                      <a:pt x="48" y="56"/>
                    </a:lnTo>
                    <a:lnTo>
                      <a:pt x="12" y="68"/>
                    </a:lnTo>
                    <a:lnTo>
                      <a:pt x="18" y="82"/>
                    </a:lnTo>
                    <a:lnTo>
                      <a:pt x="0" y="88"/>
                    </a:lnTo>
                    <a:lnTo>
                      <a:pt x="8" y="102"/>
                    </a:lnTo>
                    <a:lnTo>
                      <a:pt x="10" y="108"/>
                    </a:lnTo>
                    <a:lnTo>
                      <a:pt x="18" y="110"/>
                    </a:lnTo>
                    <a:lnTo>
                      <a:pt x="26" y="114"/>
                    </a:lnTo>
                    <a:lnTo>
                      <a:pt x="34" y="112"/>
                    </a:lnTo>
                    <a:lnTo>
                      <a:pt x="40" y="108"/>
                    </a:lnTo>
                    <a:lnTo>
                      <a:pt x="132" y="62"/>
                    </a:lnTo>
                    <a:lnTo>
                      <a:pt x="140" y="56"/>
                    </a:lnTo>
                    <a:lnTo>
                      <a:pt x="148" y="54"/>
                    </a:lnTo>
                    <a:lnTo>
                      <a:pt x="152" y="48"/>
                    </a:lnTo>
                    <a:lnTo>
                      <a:pt x="158" y="42"/>
                    </a:lnTo>
                    <a:lnTo>
                      <a:pt x="158" y="34"/>
                    </a:lnTo>
                    <a:lnTo>
                      <a:pt x="158" y="26"/>
                    </a:lnTo>
                    <a:close/>
                  </a:path>
                </a:pathLst>
              </a:custGeom>
              <a:solidFill>
                <a:srgbClr val="5252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9" name="Freeform 26">
                <a:extLst>
                  <a:ext uri="{FF2B5EF4-FFF2-40B4-BE49-F238E27FC236}">
                    <a16:creationId xmlns:a16="http://schemas.microsoft.com/office/drawing/2014/main" id="{4C7A0EFB-963F-5677-37EB-A6D616750E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8104" y="3179186"/>
                <a:ext cx="102480" cy="69063"/>
              </a:xfrm>
              <a:custGeom>
                <a:avLst/>
                <a:gdLst>
                  <a:gd name="T0" fmla="*/ 2147483647 w 92"/>
                  <a:gd name="T1" fmla="*/ 0 h 62"/>
                  <a:gd name="T2" fmla="*/ 2147483647 w 92"/>
                  <a:gd name="T3" fmla="*/ 0 h 62"/>
                  <a:gd name="T4" fmla="*/ 2147483647 w 92"/>
                  <a:gd name="T5" fmla="*/ 2147483647 h 62"/>
                  <a:gd name="T6" fmla="*/ 2147483647 w 92"/>
                  <a:gd name="T7" fmla="*/ 2147483647 h 62"/>
                  <a:gd name="T8" fmla="*/ 2147483647 w 92"/>
                  <a:gd name="T9" fmla="*/ 2147483647 h 62"/>
                  <a:gd name="T10" fmla="*/ 2147483647 w 92"/>
                  <a:gd name="T11" fmla="*/ 2147483647 h 62"/>
                  <a:gd name="T12" fmla="*/ 0 w 92"/>
                  <a:gd name="T13" fmla="*/ 2147483647 h 62"/>
                  <a:gd name="T14" fmla="*/ 2147483647 w 92"/>
                  <a:gd name="T15" fmla="*/ 2147483647 h 62"/>
                  <a:gd name="T16" fmla="*/ 2147483647 w 92"/>
                  <a:gd name="T17" fmla="*/ 2147483647 h 62"/>
                  <a:gd name="T18" fmla="*/ 2147483647 w 92"/>
                  <a:gd name="T19" fmla="*/ 2147483647 h 62"/>
                  <a:gd name="T20" fmla="*/ 2147483647 w 92"/>
                  <a:gd name="T21" fmla="*/ 2147483647 h 62"/>
                  <a:gd name="T22" fmla="*/ 2147483647 w 92"/>
                  <a:gd name="T23" fmla="*/ 2147483647 h 62"/>
                  <a:gd name="T24" fmla="*/ 2147483647 w 92"/>
                  <a:gd name="T25" fmla="*/ 2147483647 h 62"/>
                  <a:gd name="T26" fmla="*/ 2147483647 w 92"/>
                  <a:gd name="T27" fmla="*/ 2147483647 h 62"/>
                  <a:gd name="T28" fmla="*/ 2147483647 w 92"/>
                  <a:gd name="T29" fmla="*/ 2147483647 h 62"/>
                  <a:gd name="T30" fmla="*/ 2147483647 w 92"/>
                  <a:gd name="T31" fmla="*/ 2147483647 h 62"/>
                  <a:gd name="T32" fmla="*/ 2147483647 w 92"/>
                  <a:gd name="T33" fmla="*/ 2147483647 h 62"/>
                  <a:gd name="T34" fmla="*/ 2147483647 w 92"/>
                  <a:gd name="T35" fmla="*/ 2147483647 h 62"/>
                  <a:gd name="T36" fmla="*/ 2147483647 w 92"/>
                  <a:gd name="T37" fmla="*/ 2147483647 h 62"/>
                  <a:gd name="T38" fmla="*/ 2147483647 w 92"/>
                  <a:gd name="T39" fmla="*/ 2147483647 h 62"/>
                  <a:gd name="T40" fmla="*/ 2147483647 w 92"/>
                  <a:gd name="T41" fmla="*/ 0 h 62"/>
                  <a:gd name="T42" fmla="*/ 2147483647 w 92"/>
                  <a:gd name="T43" fmla="*/ 0 h 62"/>
                  <a:gd name="T44" fmla="*/ 2147483647 w 92"/>
                  <a:gd name="T45" fmla="*/ 0 h 62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92"/>
                  <a:gd name="T70" fmla="*/ 0 h 62"/>
                  <a:gd name="T71" fmla="*/ 92 w 92"/>
                  <a:gd name="T72" fmla="*/ 62 h 62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92" h="62">
                    <a:moveTo>
                      <a:pt x="58" y="0"/>
                    </a:moveTo>
                    <a:lnTo>
                      <a:pt x="58" y="0"/>
                    </a:lnTo>
                    <a:lnTo>
                      <a:pt x="36" y="10"/>
                    </a:lnTo>
                    <a:lnTo>
                      <a:pt x="12" y="16"/>
                    </a:lnTo>
                    <a:lnTo>
                      <a:pt x="18" y="30"/>
                    </a:lnTo>
                    <a:lnTo>
                      <a:pt x="0" y="34"/>
                    </a:lnTo>
                    <a:lnTo>
                      <a:pt x="8" y="50"/>
                    </a:lnTo>
                    <a:lnTo>
                      <a:pt x="12" y="56"/>
                    </a:lnTo>
                    <a:lnTo>
                      <a:pt x="18" y="58"/>
                    </a:lnTo>
                    <a:lnTo>
                      <a:pt x="26" y="62"/>
                    </a:lnTo>
                    <a:lnTo>
                      <a:pt x="34" y="58"/>
                    </a:lnTo>
                    <a:lnTo>
                      <a:pt x="42" y="56"/>
                    </a:lnTo>
                    <a:lnTo>
                      <a:pt x="92" y="30"/>
                    </a:lnTo>
                    <a:lnTo>
                      <a:pt x="80" y="26"/>
                    </a:lnTo>
                    <a:lnTo>
                      <a:pt x="68" y="20"/>
                    </a:lnTo>
                    <a:lnTo>
                      <a:pt x="60" y="10"/>
                    </a:lnTo>
                    <a:lnTo>
                      <a:pt x="60" y="8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35343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0" name="Freeform 27">
                <a:extLst>
                  <a:ext uri="{FF2B5EF4-FFF2-40B4-BE49-F238E27FC236}">
                    <a16:creationId xmlns:a16="http://schemas.microsoft.com/office/drawing/2014/main" id="{25FA9653-330A-82BE-FEFD-E56F658920D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866741" y="2301420"/>
                <a:ext cx="839893" cy="855488"/>
              </a:xfrm>
              <a:custGeom>
                <a:avLst/>
                <a:gdLst>
                  <a:gd name="T0" fmla="*/ 2147483647 w 754"/>
                  <a:gd name="T1" fmla="*/ 2147483647 h 768"/>
                  <a:gd name="T2" fmla="*/ 2147483647 w 754"/>
                  <a:gd name="T3" fmla="*/ 2147483647 h 768"/>
                  <a:gd name="T4" fmla="*/ 2147483647 w 754"/>
                  <a:gd name="T5" fmla="*/ 2147483647 h 768"/>
                  <a:gd name="T6" fmla="*/ 2147483647 w 754"/>
                  <a:gd name="T7" fmla="*/ 2147483647 h 768"/>
                  <a:gd name="T8" fmla="*/ 2147483647 w 754"/>
                  <a:gd name="T9" fmla="*/ 2147483647 h 768"/>
                  <a:gd name="T10" fmla="*/ 2147483647 w 754"/>
                  <a:gd name="T11" fmla="*/ 2147483647 h 768"/>
                  <a:gd name="T12" fmla="*/ 2147483647 w 754"/>
                  <a:gd name="T13" fmla="*/ 2147483647 h 768"/>
                  <a:gd name="T14" fmla="*/ 2147483647 w 754"/>
                  <a:gd name="T15" fmla="*/ 2147483647 h 768"/>
                  <a:gd name="T16" fmla="*/ 2147483647 w 754"/>
                  <a:gd name="T17" fmla="*/ 2147483647 h 768"/>
                  <a:gd name="T18" fmla="*/ 2147483647 w 754"/>
                  <a:gd name="T19" fmla="*/ 2147483647 h 768"/>
                  <a:gd name="T20" fmla="*/ 2147483647 w 754"/>
                  <a:gd name="T21" fmla="*/ 2147483647 h 768"/>
                  <a:gd name="T22" fmla="*/ 2147483647 w 754"/>
                  <a:gd name="T23" fmla="*/ 2147483647 h 768"/>
                  <a:gd name="T24" fmla="*/ 2147483647 w 754"/>
                  <a:gd name="T25" fmla="*/ 2147483647 h 768"/>
                  <a:gd name="T26" fmla="*/ 2147483647 w 754"/>
                  <a:gd name="T27" fmla="*/ 2147483647 h 768"/>
                  <a:gd name="T28" fmla="*/ 2147483647 w 754"/>
                  <a:gd name="T29" fmla="*/ 2147483647 h 768"/>
                  <a:gd name="T30" fmla="*/ 2147483647 w 754"/>
                  <a:gd name="T31" fmla="*/ 2147483647 h 768"/>
                  <a:gd name="T32" fmla="*/ 2147483647 w 754"/>
                  <a:gd name="T33" fmla="*/ 2147483647 h 768"/>
                  <a:gd name="T34" fmla="*/ 2147483647 w 754"/>
                  <a:gd name="T35" fmla="*/ 2147483647 h 768"/>
                  <a:gd name="T36" fmla="*/ 2147483647 w 754"/>
                  <a:gd name="T37" fmla="*/ 2147483647 h 768"/>
                  <a:gd name="T38" fmla="*/ 2147483647 w 754"/>
                  <a:gd name="T39" fmla="*/ 2147483647 h 768"/>
                  <a:gd name="T40" fmla="*/ 2147483647 w 754"/>
                  <a:gd name="T41" fmla="*/ 2147483647 h 768"/>
                  <a:gd name="T42" fmla="*/ 2147483647 w 754"/>
                  <a:gd name="T43" fmla="*/ 2147483647 h 768"/>
                  <a:gd name="T44" fmla="*/ 2147483647 w 754"/>
                  <a:gd name="T45" fmla="*/ 2147483647 h 768"/>
                  <a:gd name="T46" fmla="*/ 2147483647 w 754"/>
                  <a:gd name="T47" fmla="*/ 2147483647 h 768"/>
                  <a:gd name="T48" fmla="*/ 2147483647 w 754"/>
                  <a:gd name="T49" fmla="*/ 2147483647 h 768"/>
                  <a:gd name="T50" fmla="*/ 2147483647 w 754"/>
                  <a:gd name="T51" fmla="*/ 2147483647 h 768"/>
                  <a:gd name="T52" fmla="*/ 2147483647 w 754"/>
                  <a:gd name="T53" fmla="*/ 2147483647 h 768"/>
                  <a:gd name="T54" fmla="*/ 2147483647 w 754"/>
                  <a:gd name="T55" fmla="*/ 2147483647 h 768"/>
                  <a:gd name="T56" fmla="*/ 2147483647 w 754"/>
                  <a:gd name="T57" fmla="*/ 2147483647 h 768"/>
                  <a:gd name="T58" fmla="*/ 2147483647 w 754"/>
                  <a:gd name="T59" fmla="*/ 2147483647 h 768"/>
                  <a:gd name="T60" fmla="*/ 2147483647 w 754"/>
                  <a:gd name="T61" fmla="*/ 2147483647 h 768"/>
                  <a:gd name="T62" fmla="*/ 2147483647 w 754"/>
                  <a:gd name="T63" fmla="*/ 2147483647 h 768"/>
                  <a:gd name="T64" fmla="*/ 2147483647 w 754"/>
                  <a:gd name="T65" fmla="*/ 2147483647 h 768"/>
                  <a:gd name="T66" fmla="*/ 2147483647 w 754"/>
                  <a:gd name="T67" fmla="*/ 2147483647 h 768"/>
                  <a:gd name="T68" fmla="*/ 2147483647 w 754"/>
                  <a:gd name="T69" fmla="*/ 2147483647 h 768"/>
                  <a:gd name="T70" fmla="*/ 2147483647 w 754"/>
                  <a:gd name="T71" fmla="*/ 2147483647 h 768"/>
                  <a:gd name="T72" fmla="*/ 2147483647 w 754"/>
                  <a:gd name="T73" fmla="*/ 2147483647 h 768"/>
                  <a:gd name="T74" fmla="*/ 2147483647 w 754"/>
                  <a:gd name="T75" fmla="*/ 2147483647 h 768"/>
                  <a:gd name="T76" fmla="*/ 2147483647 w 754"/>
                  <a:gd name="T77" fmla="*/ 2147483647 h 768"/>
                  <a:gd name="T78" fmla="*/ 2147483647 w 754"/>
                  <a:gd name="T79" fmla="*/ 2147483647 h 768"/>
                  <a:gd name="T80" fmla="*/ 2147483647 w 754"/>
                  <a:gd name="T81" fmla="*/ 2147483647 h 768"/>
                  <a:gd name="T82" fmla="*/ 2147483647 w 754"/>
                  <a:gd name="T83" fmla="*/ 2147483647 h 768"/>
                  <a:gd name="T84" fmla="*/ 2147483647 w 754"/>
                  <a:gd name="T85" fmla="*/ 2147483647 h 768"/>
                  <a:gd name="T86" fmla="*/ 2147483647 w 754"/>
                  <a:gd name="T87" fmla="*/ 2147483647 h 768"/>
                  <a:gd name="T88" fmla="*/ 2147483647 w 754"/>
                  <a:gd name="T89" fmla="*/ 2147483647 h 768"/>
                  <a:gd name="T90" fmla="*/ 2147483647 w 754"/>
                  <a:gd name="T91" fmla="*/ 2147483647 h 768"/>
                  <a:gd name="T92" fmla="*/ 2147483647 w 754"/>
                  <a:gd name="T93" fmla="*/ 2147483647 h 768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754"/>
                  <a:gd name="T142" fmla="*/ 0 h 768"/>
                  <a:gd name="T143" fmla="*/ 754 w 754"/>
                  <a:gd name="T144" fmla="*/ 768 h 768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754" h="768">
                    <a:moveTo>
                      <a:pt x="52" y="542"/>
                    </a:moveTo>
                    <a:lnTo>
                      <a:pt x="52" y="542"/>
                    </a:lnTo>
                    <a:lnTo>
                      <a:pt x="38" y="506"/>
                    </a:lnTo>
                    <a:lnTo>
                      <a:pt x="28" y="472"/>
                    </a:lnTo>
                    <a:lnTo>
                      <a:pt x="22" y="438"/>
                    </a:lnTo>
                    <a:lnTo>
                      <a:pt x="20" y="400"/>
                    </a:lnTo>
                    <a:lnTo>
                      <a:pt x="18" y="364"/>
                    </a:lnTo>
                    <a:lnTo>
                      <a:pt x="22" y="330"/>
                    </a:lnTo>
                    <a:lnTo>
                      <a:pt x="30" y="294"/>
                    </a:lnTo>
                    <a:lnTo>
                      <a:pt x="42" y="262"/>
                    </a:lnTo>
                    <a:lnTo>
                      <a:pt x="54" y="228"/>
                    </a:lnTo>
                    <a:lnTo>
                      <a:pt x="70" y="198"/>
                    </a:lnTo>
                    <a:lnTo>
                      <a:pt x="90" y="168"/>
                    </a:lnTo>
                    <a:lnTo>
                      <a:pt x="114" y="140"/>
                    </a:lnTo>
                    <a:lnTo>
                      <a:pt x="138" y="116"/>
                    </a:lnTo>
                    <a:lnTo>
                      <a:pt x="166" y="92"/>
                    </a:lnTo>
                    <a:lnTo>
                      <a:pt x="194" y="70"/>
                    </a:lnTo>
                    <a:lnTo>
                      <a:pt x="228" y="54"/>
                    </a:lnTo>
                    <a:lnTo>
                      <a:pt x="262" y="40"/>
                    </a:lnTo>
                    <a:lnTo>
                      <a:pt x="296" y="30"/>
                    </a:lnTo>
                    <a:lnTo>
                      <a:pt x="334" y="22"/>
                    </a:lnTo>
                    <a:lnTo>
                      <a:pt x="368" y="20"/>
                    </a:lnTo>
                    <a:lnTo>
                      <a:pt x="402" y="18"/>
                    </a:lnTo>
                    <a:lnTo>
                      <a:pt x="436" y="22"/>
                    </a:lnTo>
                    <a:lnTo>
                      <a:pt x="470" y="30"/>
                    </a:lnTo>
                    <a:lnTo>
                      <a:pt x="504" y="40"/>
                    </a:lnTo>
                    <a:lnTo>
                      <a:pt x="534" y="54"/>
                    </a:lnTo>
                    <a:lnTo>
                      <a:pt x="566" y="70"/>
                    </a:lnTo>
                    <a:lnTo>
                      <a:pt x="594" y="88"/>
                    </a:lnTo>
                    <a:lnTo>
                      <a:pt x="622" y="112"/>
                    </a:lnTo>
                    <a:lnTo>
                      <a:pt x="646" y="138"/>
                    </a:lnTo>
                    <a:lnTo>
                      <a:pt x="670" y="166"/>
                    </a:lnTo>
                    <a:lnTo>
                      <a:pt x="688" y="194"/>
                    </a:lnTo>
                    <a:lnTo>
                      <a:pt x="706" y="228"/>
                    </a:lnTo>
                    <a:lnTo>
                      <a:pt x="720" y="262"/>
                    </a:lnTo>
                    <a:lnTo>
                      <a:pt x="728" y="296"/>
                    </a:lnTo>
                    <a:lnTo>
                      <a:pt x="734" y="332"/>
                    </a:lnTo>
                    <a:lnTo>
                      <a:pt x="738" y="368"/>
                    </a:lnTo>
                    <a:lnTo>
                      <a:pt x="736" y="404"/>
                    </a:lnTo>
                    <a:lnTo>
                      <a:pt x="734" y="438"/>
                    </a:lnTo>
                    <a:lnTo>
                      <a:pt x="724" y="474"/>
                    </a:lnTo>
                    <a:lnTo>
                      <a:pt x="714" y="506"/>
                    </a:lnTo>
                    <a:lnTo>
                      <a:pt x="700" y="540"/>
                    </a:lnTo>
                    <a:lnTo>
                      <a:pt x="682" y="572"/>
                    </a:lnTo>
                    <a:lnTo>
                      <a:pt x="664" y="600"/>
                    </a:lnTo>
                    <a:lnTo>
                      <a:pt x="644" y="628"/>
                    </a:lnTo>
                    <a:lnTo>
                      <a:pt x="618" y="652"/>
                    </a:lnTo>
                    <a:lnTo>
                      <a:pt x="592" y="676"/>
                    </a:lnTo>
                    <a:lnTo>
                      <a:pt x="560" y="698"/>
                    </a:lnTo>
                    <a:lnTo>
                      <a:pt x="526" y="716"/>
                    </a:lnTo>
                    <a:lnTo>
                      <a:pt x="494" y="730"/>
                    </a:lnTo>
                    <a:lnTo>
                      <a:pt x="458" y="740"/>
                    </a:lnTo>
                    <a:lnTo>
                      <a:pt x="424" y="748"/>
                    </a:lnTo>
                    <a:lnTo>
                      <a:pt x="388" y="750"/>
                    </a:lnTo>
                    <a:lnTo>
                      <a:pt x="354" y="750"/>
                    </a:lnTo>
                    <a:lnTo>
                      <a:pt x="320" y="746"/>
                    </a:lnTo>
                    <a:lnTo>
                      <a:pt x="286" y="740"/>
                    </a:lnTo>
                    <a:lnTo>
                      <a:pt x="252" y="730"/>
                    </a:lnTo>
                    <a:lnTo>
                      <a:pt x="220" y="714"/>
                    </a:lnTo>
                    <a:lnTo>
                      <a:pt x="192" y="700"/>
                    </a:lnTo>
                    <a:lnTo>
                      <a:pt x="164" y="680"/>
                    </a:lnTo>
                    <a:lnTo>
                      <a:pt x="136" y="658"/>
                    </a:lnTo>
                    <a:lnTo>
                      <a:pt x="110" y="634"/>
                    </a:lnTo>
                    <a:lnTo>
                      <a:pt x="88" y="604"/>
                    </a:lnTo>
                    <a:lnTo>
                      <a:pt x="68" y="574"/>
                    </a:lnTo>
                    <a:lnTo>
                      <a:pt x="52" y="542"/>
                    </a:lnTo>
                    <a:close/>
                    <a:moveTo>
                      <a:pt x="34" y="550"/>
                    </a:moveTo>
                    <a:lnTo>
                      <a:pt x="34" y="550"/>
                    </a:lnTo>
                    <a:lnTo>
                      <a:pt x="52" y="582"/>
                    </a:lnTo>
                    <a:lnTo>
                      <a:pt x="72" y="616"/>
                    </a:lnTo>
                    <a:lnTo>
                      <a:pt x="98" y="646"/>
                    </a:lnTo>
                    <a:lnTo>
                      <a:pt x="124" y="672"/>
                    </a:lnTo>
                    <a:lnTo>
                      <a:pt x="152" y="696"/>
                    </a:lnTo>
                    <a:lnTo>
                      <a:pt x="182" y="716"/>
                    </a:lnTo>
                    <a:lnTo>
                      <a:pt x="214" y="732"/>
                    </a:lnTo>
                    <a:lnTo>
                      <a:pt x="246" y="746"/>
                    </a:lnTo>
                    <a:lnTo>
                      <a:pt x="280" y="756"/>
                    </a:lnTo>
                    <a:lnTo>
                      <a:pt x="316" y="764"/>
                    </a:lnTo>
                    <a:lnTo>
                      <a:pt x="352" y="768"/>
                    </a:lnTo>
                    <a:lnTo>
                      <a:pt x="390" y="768"/>
                    </a:lnTo>
                    <a:lnTo>
                      <a:pt x="426" y="764"/>
                    </a:lnTo>
                    <a:lnTo>
                      <a:pt x="462" y="758"/>
                    </a:lnTo>
                    <a:lnTo>
                      <a:pt x="498" y="748"/>
                    </a:lnTo>
                    <a:lnTo>
                      <a:pt x="534" y="732"/>
                    </a:lnTo>
                    <a:lnTo>
                      <a:pt x="570" y="712"/>
                    </a:lnTo>
                    <a:lnTo>
                      <a:pt x="600" y="690"/>
                    </a:lnTo>
                    <a:lnTo>
                      <a:pt x="630" y="668"/>
                    </a:lnTo>
                    <a:lnTo>
                      <a:pt x="656" y="638"/>
                    </a:lnTo>
                    <a:lnTo>
                      <a:pt x="678" y="612"/>
                    </a:lnTo>
                    <a:lnTo>
                      <a:pt x="698" y="580"/>
                    </a:lnTo>
                    <a:lnTo>
                      <a:pt x="716" y="548"/>
                    </a:lnTo>
                    <a:lnTo>
                      <a:pt x="732" y="512"/>
                    </a:lnTo>
                    <a:lnTo>
                      <a:pt x="742" y="478"/>
                    </a:lnTo>
                    <a:lnTo>
                      <a:pt x="748" y="442"/>
                    </a:lnTo>
                    <a:lnTo>
                      <a:pt x="754" y="404"/>
                    </a:lnTo>
                    <a:lnTo>
                      <a:pt x="754" y="366"/>
                    </a:lnTo>
                    <a:lnTo>
                      <a:pt x="752" y="330"/>
                    </a:lnTo>
                    <a:lnTo>
                      <a:pt x="746" y="292"/>
                    </a:lnTo>
                    <a:lnTo>
                      <a:pt x="736" y="256"/>
                    </a:lnTo>
                    <a:lnTo>
                      <a:pt x="722" y="220"/>
                    </a:lnTo>
                    <a:lnTo>
                      <a:pt x="704" y="186"/>
                    </a:lnTo>
                    <a:lnTo>
                      <a:pt x="682" y="152"/>
                    </a:lnTo>
                    <a:lnTo>
                      <a:pt x="660" y="124"/>
                    </a:lnTo>
                    <a:lnTo>
                      <a:pt x="634" y="98"/>
                    </a:lnTo>
                    <a:lnTo>
                      <a:pt x="604" y="76"/>
                    </a:lnTo>
                    <a:lnTo>
                      <a:pt x="574" y="54"/>
                    </a:lnTo>
                    <a:lnTo>
                      <a:pt x="544" y="36"/>
                    </a:lnTo>
                    <a:lnTo>
                      <a:pt x="510" y="22"/>
                    </a:lnTo>
                    <a:lnTo>
                      <a:pt x="474" y="12"/>
                    </a:lnTo>
                    <a:lnTo>
                      <a:pt x="440" y="4"/>
                    </a:lnTo>
                    <a:lnTo>
                      <a:pt x="404" y="0"/>
                    </a:lnTo>
                    <a:lnTo>
                      <a:pt x="368" y="2"/>
                    </a:lnTo>
                    <a:lnTo>
                      <a:pt x="330" y="4"/>
                    </a:lnTo>
                    <a:lnTo>
                      <a:pt x="294" y="12"/>
                    </a:lnTo>
                    <a:lnTo>
                      <a:pt x="258" y="22"/>
                    </a:lnTo>
                    <a:lnTo>
                      <a:pt x="220" y="38"/>
                    </a:lnTo>
                    <a:lnTo>
                      <a:pt x="186" y="56"/>
                    </a:lnTo>
                    <a:lnTo>
                      <a:pt x="154" y="78"/>
                    </a:lnTo>
                    <a:lnTo>
                      <a:pt x="126" y="104"/>
                    </a:lnTo>
                    <a:lnTo>
                      <a:pt x="100" y="130"/>
                    </a:lnTo>
                    <a:lnTo>
                      <a:pt x="78" y="158"/>
                    </a:lnTo>
                    <a:lnTo>
                      <a:pt x="56" y="188"/>
                    </a:lnTo>
                    <a:lnTo>
                      <a:pt x="38" y="222"/>
                    </a:lnTo>
                    <a:lnTo>
                      <a:pt x="26" y="256"/>
                    </a:lnTo>
                    <a:lnTo>
                      <a:pt x="12" y="290"/>
                    </a:lnTo>
                    <a:lnTo>
                      <a:pt x="6" y="326"/>
                    </a:lnTo>
                    <a:lnTo>
                      <a:pt x="2" y="364"/>
                    </a:lnTo>
                    <a:lnTo>
                      <a:pt x="0" y="402"/>
                    </a:lnTo>
                    <a:lnTo>
                      <a:pt x="2" y="438"/>
                    </a:lnTo>
                    <a:lnTo>
                      <a:pt x="10" y="476"/>
                    </a:lnTo>
                    <a:lnTo>
                      <a:pt x="22" y="514"/>
                    </a:lnTo>
                    <a:lnTo>
                      <a:pt x="34" y="550"/>
                    </a:lnTo>
                    <a:close/>
                  </a:path>
                </a:pathLst>
              </a:custGeom>
              <a:solidFill>
                <a:srgbClr val="8587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1" name="Freeform 28">
                <a:extLst>
                  <a:ext uri="{FF2B5EF4-FFF2-40B4-BE49-F238E27FC236}">
                    <a16:creationId xmlns:a16="http://schemas.microsoft.com/office/drawing/2014/main" id="{D779C88E-4A4C-602A-0E88-B190B67BC2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4457" y="3860902"/>
                <a:ext cx="60152" cy="31190"/>
              </a:xfrm>
              <a:custGeom>
                <a:avLst/>
                <a:gdLst>
                  <a:gd name="T0" fmla="*/ 2147483647 w 54"/>
                  <a:gd name="T1" fmla="*/ 2147483647 h 28"/>
                  <a:gd name="T2" fmla="*/ 2147483647 w 54"/>
                  <a:gd name="T3" fmla="*/ 2147483647 h 28"/>
                  <a:gd name="T4" fmla="*/ 2147483647 w 54"/>
                  <a:gd name="T5" fmla="*/ 2147483647 h 28"/>
                  <a:gd name="T6" fmla="*/ 2147483647 w 54"/>
                  <a:gd name="T7" fmla="*/ 2147483647 h 28"/>
                  <a:gd name="T8" fmla="*/ 2147483647 w 54"/>
                  <a:gd name="T9" fmla="*/ 2147483647 h 28"/>
                  <a:gd name="T10" fmla="*/ 2147483647 w 54"/>
                  <a:gd name="T11" fmla="*/ 2147483647 h 28"/>
                  <a:gd name="T12" fmla="*/ 2147483647 w 54"/>
                  <a:gd name="T13" fmla="*/ 2147483647 h 28"/>
                  <a:gd name="T14" fmla="*/ 0 w 54"/>
                  <a:gd name="T15" fmla="*/ 2147483647 h 28"/>
                  <a:gd name="T16" fmla="*/ 2147483647 w 54"/>
                  <a:gd name="T17" fmla="*/ 0 h 28"/>
                  <a:gd name="T18" fmla="*/ 2147483647 w 54"/>
                  <a:gd name="T19" fmla="*/ 0 h 28"/>
                  <a:gd name="T20" fmla="*/ 2147483647 w 54"/>
                  <a:gd name="T21" fmla="*/ 2147483647 h 28"/>
                  <a:gd name="T22" fmla="*/ 2147483647 w 54"/>
                  <a:gd name="T23" fmla="*/ 2147483647 h 28"/>
                  <a:gd name="T24" fmla="*/ 2147483647 w 54"/>
                  <a:gd name="T25" fmla="*/ 2147483647 h 28"/>
                  <a:gd name="T26" fmla="*/ 2147483647 w 54"/>
                  <a:gd name="T27" fmla="*/ 2147483647 h 28"/>
                  <a:gd name="T28" fmla="*/ 2147483647 w 54"/>
                  <a:gd name="T29" fmla="*/ 2147483647 h 28"/>
                  <a:gd name="T30" fmla="*/ 2147483647 w 54"/>
                  <a:gd name="T31" fmla="*/ 2147483647 h 28"/>
                  <a:gd name="T32" fmla="*/ 2147483647 w 54"/>
                  <a:gd name="T33" fmla="*/ 2147483647 h 28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w 54"/>
                  <a:gd name="T52" fmla="*/ 0 h 28"/>
                  <a:gd name="T53" fmla="*/ 54 w 54"/>
                  <a:gd name="T54" fmla="*/ 28 h 28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T51" t="T52" r="T53" b="T54"/>
                <a:pathLst>
                  <a:path w="54" h="28">
                    <a:moveTo>
                      <a:pt x="54" y="18"/>
                    </a:moveTo>
                    <a:lnTo>
                      <a:pt x="36" y="26"/>
                    </a:lnTo>
                    <a:lnTo>
                      <a:pt x="30" y="28"/>
                    </a:lnTo>
                    <a:lnTo>
                      <a:pt x="24" y="28"/>
                    </a:lnTo>
                    <a:lnTo>
                      <a:pt x="12" y="24"/>
                    </a:lnTo>
                    <a:lnTo>
                      <a:pt x="6" y="16"/>
                    </a:lnTo>
                    <a:lnTo>
                      <a:pt x="0" y="8"/>
                    </a:lnTo>
                    <a:lnTo>
                      <a:pt x="20" y="0"/>
                    </a:lnTo>
                    <a:lnTo>
                      <a:pt x="24" y="8"/>
                    </a:lnTo>
                    <a:lnTo>
                      <a:pt x="32" y="14"/>
                    </a:lnTo>
                    <a:lnTo>
                      <a:pt x="42" y="20"/>
                    </a:lnTo>
                    <a:lnTo>
                      <a:pt x="48" y="20"/>
                    </a:lnTo>
                    <a:lnTo>
                      <a:pt x="54" y="18"/>
                    </a:lnTo>
                    <a:close/>
                  </a:path>
                </a:pathLst>
              </a:custGeom>
              <a:solidFill>
                <a:srgbClr val="A2A4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" name="Freeform 29">
                <a:extLst>
                  <a:ext uri="{FF2B5EF4-FFF2-40B4-BE49-F238E27FC236}">
                    <a16:creationId xmlns:a16="http://schemas.microsoft.com/office/drawing/2014/main" id="{8330BFC8-6B8E-410A-339C-1ACBAFCAE9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4990" y="3341818"/>
                <a:ext cx="242834" cy="514629"/>
              </a:xfrm>
              <a:custGeom>
                <a:avLst/>
                <a:gdLst>
                  <a:gd name="T0" fmla="*/ 2147483647 w 218"/>
                  <a:gd name="T1" fmla="*/ 0 h 462"/>
                  <a:gd name="T2" fmla="*/ 2147483647 w 218"/>
                  <a:gd name="T3" fmla="*/ 2147483647 h 462"/>
                  <a:gd name="T4" fmla="*/ 2147483647 w 218"/>
                  <a:gd name="T5" fmla="*/ 2147483647 h 462"/>
                  <a:gd name="T6" fmla="*/ 0 w 218"/>
                  <a:gd name="T7" fmla="*/ 2147483647 h 462"/>
                  <a:gd name="T8" fmla="*/ 2147483647 w 218"/>
                  <a:gd name="T9" fmla="*/ 0 h 462"/>
                  <a:gd name="T10" fmla="*/ 2147483647 w 218"/>
                  <a:gd name="T11" fmla="*/ 0 h 46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18"/>
                  <a:gd name="T19" fmla="*/ 0 h 462"/>
                  <a:gd name="T20" fmla="*/ 218 w 218"/>
                  <a:gd name="T21" fmla="*/ 462 h 46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18" h="462">
                    <a:moveTo>
                      <a:pt x="18" y="0"/>
                    </a:moveTo>
                    <a:lnTo>
                      <a:pt x="218" y="456"/>
                    </a:lnTo>
                    <a:lnTo>
                      <a:pt x="200" y="462"/>
                    </a:lnTo>
                    <a:lnTo>
                      <a:pt x="0" y="1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A2A4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3" name="Freeform 30">
                <a:extLst>
                  <a:ext uri="{FF2B5EF4-FFF2-40B4-BE49-F238E27FC236}">
                    <a16:creationId xmlns:a16="http://schemas.microsoft.com/office/drawing/2014/main" id="{6A970AEB-560D-B6B8-1AF7-991D2980CC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3851" y="3283894"/>
                <a:ext cx="33418" cy="62379"/>
              </a:xfrm>
              <a:custGeom>
                <a:avLst/>
                <a:gdLst>
                  <a:gd name="T0" fmla="*/ 2147483647 w 30"/>
                  <a:gd name="T1" fmla="*/ 2147483647 h 56"/>
                  <a:gd name="T2" fmla="*/ 2147483647 w 30"/>
                  <a:gd name="T3" fmla="*/ 2147483647 h 56"/>
                  <a:gd name="T4" fmla="*/ 2147483647 w 30"/>
                  <a:gd name="T5" fmla="*/ 2147483647 h 56"/>
                  <a:gd name="T6" fmla="*/ 0 w 30"/>
                  <a:gd name="T7" fmla="*/ 2147483647 h 56"/>
                  <a:gd name="T8" fmla="*/ 0 w 30"/>
                  <a:gd name="T9" fmla="*/ 2147483647 h 56"/>
                  <a:gd name="T10" fmla="*/ 2147483647 w 30"/>
                  <a:gd name="T11" fmla="*/ 2147483647 h 56"/>
                  <a:gd name="T12" fmla="*/ 2147483647 w 30"/>
                  <a:gd name="T13" fmla="*/ 2147483647 h 56"/>
                  <a:gd name="T14" fmla="*/ 2147483647 w 30"/>
                  <a:gd name="T15" fmla="*/ 2147483647 h 56"/>
                  <a:gd name="T16" fmla="*/ 2147483647 w 30"/>
                  <a:gd name="T17" fmla="*/ 2147483647 h 56"/>
                  <a:gd name="T18" fmla="*/ 2147483647 w 30"/>
                  <a:gd name="T19" fmla="*/ 0 h 56"/>
                  <a:gd name="T20" fmla="*/ 2147483647 w 30"/>
                  <a:gd name="T21" fmla="*/ 0 h 56"/>
                  <a:gd name="T22" fmla="*/ 2147483647 w 30"/>
                  <a:gd name="T23" fmla="*/ 2147483647 h 56"/>
                  <a:gd name="T24" fmla="*/ 2147483647 w 30"/>
                  <a:gd name="T25" fmla="*/ 2147483647 h 56"/>
                  <a:gd name="T26" fmla="*/ 2147483647 w 30"/>
                  <a:gd name="T27" fmla="*/ 2147483647 h 56"/>
                  <a:gd name="T28" fmla="*/ 2147483647 w 30"/>
                  <a:gd name="T29" fmla="*/ 2147483647 h 56"/>
                  <a:gd name="T30" fmla="*/ 2147483647 w 30"/>
                  <a:gd name="T31" fmla="*/ 2147483647 h 56"/>
                  <a:gd name="T32" fmla="*/ 2147483647 w 30"/>
                  <a:gd name="T33" fmla="*/ 2147483647 h 56"/>
                  <a:gd name="T34" fmla="*/ 2147483647 w 30"/>
                  <a:gd name="T35" fmla="*/ 2147483647 h 56"/>
                  <a:gd name="T36" fmla="*/ 2147483647 w 30"/>
                  <a:gd name="T37" fmla="*/ 2147483647 h 5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0"/>
                  <a:gd name="T58" fmla="*/ 0 h 56"/>
                  <a:gd name="T59" fmla="*/ 30 w 30"/>
                  <a:gd name="T60" fmla="*/ 56 h 5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0" h="56">
                    <a:moveTo>
                      <a:pt x="16" y="44"/>
                    </a:moveTo>
                    <a:lnTo>
                      <a:pt x="2" y="56"/>
                    </a:lnTo>
                    <a:lnTo>
                      <a:pt x="0" y="46"/>
                    </a:lnTo>
                    <a:lnTo>
                      <a:pt x="0" y="38"/>
                    </a:lnTo>
                    <a:lnTo>
                      <a:pt x="2" y="30"/>
                    </a:lnTo>
                    <a:lnTo>
                      <a:pt x="4" y="24"/>
                    </a:lnTo>
                    <a:lnTo>
                      <a:pt x="10" y="14"/>
                    </a:lnTo>
                    <a:lnTo>
                      <a:pt x="14" y="12"/>
                    </a:lnTo>
                    <a:lnTo>
                      <a:pt x="30" y="0"/>
                    </a:lnTo>
                    <a:lnTo>
                      <a:pt x="26" y="6"/>
                    </a:lnTo>
                    <a:lnTo>
                      <a:pt x="20" y="12"/>
                    </a:lnTo>
                    <a:lnTo>
                      <a:pt x="18" y="16"/>
                    </a:lnTo>
                    <a:lnTo>
                      <a:pt x="16" y="26"/>
                    </a:lnTo>
                    <a:lnTo>
                      <a:pt x="16" y="34"/>
                    </a:lnTo>
                    <a:lnTo>
                      <a:pt x="16" y="44"/>
                    </a:lnTo>
                    <a:close/>
                  </a:path>
                </a:pathLst>
              </a:custGeom>
              <a:solidFill>
                <a:srgbClr val="A2A4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4" name="Freeform 31">
                <a:extLst>
                  <a:ext uri="{FF2B5EF4-FFF2-40B4-BE49-F238E27FC236}">
                    <a16:creationId xmlns:a16="http://schemas.microsoft.com/office/drawing/2014/main" id="{D9AEE53C-BBB5-49D8-3243-69EC00465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3851" y="3210375"/>
                <a:ext cx="89113" cy="66835"/>
              </a:xfrm>
              <a:custGeom>
                <a:avLst/>
                <a:gdLst>
                  <a:gd name="T0" fmla="*/ 2147483647 w 80"/>
                  <a:gd name="T1" fmla="*/ 2147483647 h 60"/>
                  <a:gd name="T2" fmla="*/ 2147483647 w 80"/>
                  <a:gd name="T3" fmla="*/ 2147483647 h 60"/>
                  <a:gd name="T4" fmla="*/ 2147483647 w 80"/>
                  <a:gd name="T5" fmla="*/ 0 h 60"/>
                  <a:gd name="T6" fmla="*/ 2147483647 w 80"/>
                  <a:gd name="T7" fmla="*/ 0 h 60"/>
                  <a:gd name="T8" fmla="*/ 2147483647 w 80"/>
                  <a:gd name="T9" fmla="*/ 2147483647 h 60"/>
                  <a:gd name="T10" fmla="*/ 2147483647 w 80"/>
                  <a:gd name="T11" fmla="*/ 2147483647 h 60"/>
                  <a:gd name="T12" fmla="*/ 0 w 80"/>
                  <a:gd name="T13" fmla="*/ 2147483647 h 60"/>
                  <a:gd name="T14" fmla="*/ 0 w 80"/>
                  <a:gd name="T15" fmla="*/ 2147483647 h 60"/>
                  <a:gd name="T16" fmla="*/ 2147483647 w 80"/>
                  <a:gd name="T17" fmla="*/ 2147483647 h 60"/>
                  <a:gd name="T18" fmla="*/ 2147483647 w 80"/>
                  <a:gd name="T19" fmla="*/ 2147483647 h 60"/>
                  <a:gd name="T20" fmla="*/ 2147483647 w 80"/>
                  <a:gd name="T21" fmla="*/ 2147483647 h 60"/>
                  <a:gd name="T22" fmla="*/ 2147483647 w 80"/>
                  <a:gd name="T23" fmla="*/ 2147483647 h 60"/>
                  <a:gd name="T24" fmla="*/ 2147483647 w 80"/>
                  <a:gd name="T25" fmla="*/ 2147483647 h 60"/>
                  <a:gd name="T26" fmla="*/ 2147483647 w 80"/>
                  <a:gd name="T27" fmla="*/ 2147483647 h 6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80"/>
                  <a:gd name="T43" fmla="*/ 0 h 60"/>
                  <a:gd name="T44" fmla="*/ 80 w 80"/>
                  <a:gd name="T45" fmla="*/ 60 h 60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80" h="60">
                    <a:moveTo>
                      <a:pt x="76" y="20"/>
                    </a:moveTo>
                    <a:lnTo>
                      <a:pt x="76" y="20"/>
                    </a:lnTo>
                    <a:lnTo>
                      <a:pt x="66" y="0"/>
                    </a:lnTo>
                    <a:lnTo>
                      <a:pt x="16" y="26"/>
                    </a:lnTo>
                    <a:lnTo>
                      <a:pt x="0" y="34"/>
                    </a:lnTo>
                    <a:lnTo>
                      <a:pt x="12" y="60"/>
                    </a:lnTo>
                    <a:lnTo>
                      <a:pt x="80" y="26"/>
                    </a:lnTo>
                    <a:lnTo>
                      <a:pt x="76" y="20"/>
                    </a:lnTo>
                    <a:close/>
                  </a:path>
                </a:pathLst>
              </a:custGeom>
              <a:solidFill>
                <a:srgbClr val="5252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5" name="Freeform 34">
                <a:extLst>
                  <a:ext uri="{FF2B5EF4-FFF2-40B4-BE49-F238E27FC236}">
                    <a16:creationId xmlns:a16="http://schemas.microsoft.com/office/drawing/2014/main" id="{5E87E4C8-28EA-D270-1A1B-624FD9939F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1623" y="3241565"/>
                <a:ext cx="37873" cy="35645"/>
              </a:xfrm>
              <a:custGeom>
                <a:avLst/>
                <a:gdLst>
                  <a:gd name="T0" fmla="*/ 2147483647 w 34"/>
                  <a:gd name="T1" fmla="*/ 0 h 32"/>
                  <a:gd name="T2" fmla="*/ 2147483647 w 34"/>
                  <a:gd name="T3" fmla="*/ 0 h 32"/>
                  <a:gd name="T4" fmla="*/ 2147483647 w 34"/>
                  <a:gd name="T5" fmla="*/ 2147483647 h 32"/>
                  <a:gd name="T6" fmla="*/ 2147483647 w 34"/>
                  <a:gd name="T7" fmla="*/ 2147483647 h 32"/>
                  <a:gd name="T8" fmla="*/ 0 w 34"/>
                  <a:gd name="T9" fmla="*/ 2147483647 h 32"/>
                  <a:gd name="T10" fmla="*/ 0 w 34"/>
                  <a:gd name="T11" fmla="*/ 2147483647 h 32"/>
                  <a:gd name="T12" fmla="*/ 2147483647 w 34"/>
                  <a:gd name="T13" fmla="*/ 2147483647 h 32"/>
                  <a:gd name="T14" fmla="*/ 2147483647 w 34"/>
                  <a:gd name="T15" fmla="*/ 2147483647 h 32"/>
                  <a:gd name="T16" fmla="*/ 2147483647 w 34"/>
                  <a:gd name="T17" fmla="*/ 2147483647 h 32"/>
                  <a:gd name="T18" fmla="*/ 2147483647 w 34"/>
                  <a:gd name="T19" fmla="*/ 2147483647 h 32"/>
                  <a:gd name="T20" fmla="*/ 2147483647 w 34"/>
                  <a:gd name="T21" fmla="*/ 2147483647 h 32"/>
                  <a:gd name="T22" fmla="*/ 2147483647 w 34"/>
                  <a:gd name="T23" fmla="*/ 0 h 32"/>
                  <a:gd name="T24" fmla="*/ 2147483647 w 34"/>
                  <a:gd name="T25" fmla="*/ 0 h 32"/>
                  <a:gd name="T26" fmla="*/ 2147483647 w 34"/>
                  <a:gd name="T27" fmla="*/ 0 h 32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34"/>
                  <a:gd name="T43" fmla="*/ 0 h 32"/>
                  <a:gd name="T44" fmla="*/ 34 w 34"/>
                  <a:gd name="T45" fmla="*/ 32 h 32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34" h="32">
                    <a:moveTo>
                      <a:pt x="18" y="0"/>
                    </a:moveTo>
                    <a:lnTo>
                      <a:pt x="18" y="0"/>
                    </a:lnTo>
                    <a:lnTo>
                      <a:pt x="16" y="2"/>
                    </a:lnTo>
                    <a:lnTo>
                      <a:pt x="0" y="8"/>
                    </a:lnTo>
                    <a:lnTo>
                      <a:pt x="12" y="32"/>
                    </a:lnTo>
                    <a:lnTo>
                      <a:pt x="34" y="20"/>
                    </a:lnTo>
                    <a:lnTo>
                      <a:pt x="24" y="12"/>
                    </a:lnTo>
                    <a:lnTo>
                      <a:pt x="20" y="6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35343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6" name="Ellipse 210">
                <a:extLst>
                  <a:ext uri="{FF2B5EF4-FFF2-40B4-BE49-F238E27FC236}">
                    <a16:creationId xmlns:a16="http://schemas.microsoft.com/office/drawing/2014/main" id="{70B4E242-930F-99FF-2B36-55EE689F5718}"/>
                  </a:ext>
                </a:extLst>
              </p:cNvPr>
              <p:cNvSpPr/>
              <p:nvPr/>
            </p:nvSpPr>
            <p:spPr bwMode="auto">
              <a:xfrm>
                <a:off x="2011028" y="2372777"/>
                <a:ext cx="566374" cy="419181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lumMod val="40000"/>
                      <a:lumOff val="60000"/>
                      <a:alpha val="0"/>
                    </a:srgbClr>
                  </a:gs>
                  <a:gs pos="100000">
                    <a:srgbClr val="FFFCF9">
                      <a:alpha val="77000"/>
                    </a:srgbClr>
                  </a:gs>
                </a:gsLst>
                <a:lin ang="16200000" scaled="0"/>
                <a:tileRect/>
              </a:gradFill>
              <a:ln w="9525" cap="flat" cmpd="sng" algn="ctr">
                <a:noFill/>
                <a:prstDash val="solid"/>
              </a:ln>
              <a:effectLst/>
            </p:spPr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a-DK" kern="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libri"/>
                </a:endParaRPr>
              </a:p>
            </p:txBody>
          </p:sp>
        </p:grpSp>
      </p:grpSp>
      <p:grpSp>
        <p:nvGrpSpPr>
          <p:cNvPr id="27" name="Gruppe 219">
            <a:extLst>
              <a:ext uri="{FF2B5EF4-FFF2-40B4-BE49-F238E27FC236}">
                <a16:creationId xmlns:a16="http://schemas.microsoft.com/office/drawing/2014/main" id="{03A50DFD-8E40-C8CD-1A1C-7F11E694CB1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25463" y="3346450"/>
            <a:ext cx="946150" cy="946150"/>
            <a:chOff x="3914775" y="3923030"/>
            <a:chExt cx="2162289" cy="2162289"/>
          </a:xfrm>
        </p:grpSpPr>
        <p:sp>
          <p:nvSpPr>
            <p:cNvPr id="28" name="Rektangel 214">
              <a:extLst>
                <a:ext uri="{FF2B5EF4-FFF2-40B4-BE49-F238E27FC236}">
                  <a16:creationId xmlns:a16="http://schemas.microsoft.com/office/drawing/2014/main" id="{0E3F0D13-A6D4-F798-1282-185EC0F37291}"/>
                </a:ext>
              </a:extLst>
            </p:cNvPr>
            <p:cNvSpPr/>
            <p:nvPr/>
          </p:nvSpPr>
          <p:spPr bwMode="auto">
            <a:xfrm>
              <a:off x="3914775" y="3923030"/>
              <a:ext cx="2162289" cy="21622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/>
            </a:p>
          </p:txBody>
        </p:sp>
        <p:grpSp>
          <p:nvGrpSpPr>
            <p:cNvPr id="29" name="Gruppe 130">
              <a:extLst>
                <a:ext uri="{FF2B5EF4-FFF2-40B4-BE49-F238E27FC236}">
                  <a16:creationId xmlns:a16="http://schemas.microsoft.com/office/drawing/2014/main" id="{0B2BFCB4-4081-DE9C-D037-C1869821AA3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76647" y="4348085"/>
              <a:ext cx="1738410" cy="1732015"/>
              <a:chOff x="-2446697" y="642918"/>
              <a:chExt cx="3661446" cy="3643320"/>
            </a:xfrm>
          </p:grpSpPr>
          <p:sp>
            <p:nvSpPr>
              <p:cNvPr id="30" name="Freeform 225">
                <a:extLst>
                  <a:ext uri="{FF2B5EF4-FFF2-40B4-BE49-F238E27FC236}">
                    <a16:creationId xmlns:a16="http://schemas.microsoft.com/office/drawing/2014/main" id="{F90382C1-B5CE-898E-CEF3-A86281C7A6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130" y="1579426"/>
                <a:ext cx="18126" cy="18126"/>
              </a:xfrm>
              <a:custGeom>
                <a:avLst/>
                <a:gdLst>
                  <a:gd name="T0" fmla="*/ 2147483647 w 6"/>
                  <a:gd name="T1" fmla="*/ 0 h 6"/>
                  <a:gd name="T2" fmla="*/ 0 w 6"/>
                  <a:gd name="T3" fmla="*/ 2147483647 h 6"/>
                  <a:gd name="T4" fmla="*/ 2147483647 w 6"/>
                  <a:gd name="T5" fmla="*/ 2147483647 h 6"/>
                  <a:gd name="T6" fmla="*/ 2147483647 w 6"/>
                  <a:gd name="T7" fmla="*/ 0 h 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"/>
                  <a:gd name="T13" fmla="*/ 0 h 6"/>
                  <a:gd name="T14" fmla="*/ 6 w 6"/>
                  <a:gd name="T15" fmla="*/ 6 h 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" h="6">
                    <a:moveTo>
                      <a:pt x="6" y="0"/>
                    </a:moveTo>
                    <a:lnTo>
                      <a:pt x="0" y="4"/>
                    </a:lnTo>
                    <a:lnTo>
                      <a:pt x="6" y="6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A1C6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1" name="Freeform 226">
                <a:extLst>
                  <a:ext uri="{FF2B5EF4-FFF2-40B4-BE49-F238E27FC236}">
                    <a16:creationId xmlns:a16="http://schemas.microsoft.com/office/drawing/2014/main" id="{DDDD1860-86A0-484A-9E05-E9F6E23E42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4897" y="1869442"/>
                <a:ext cx="205428" cy="72504"/>
              </a:xfrm>
              <a:custGeom>
                <a:avLst/>
                <a:gdLst>
                  <a:gd name="T0" fmla="*/ 2147483647 w 68"/>
                  <a:gd name="T1" fmla="*/ 2147483647 h 24"/>
                  <a:gd name="T2" fmla="*/ 2147483647 w 68"/>
                  <a:gd name="T3" fmla="*/ 2147483647 h 24"/>
                  <a:gd name="T4" fmla="*/ 2147483647 w 68"/>
                  <a:gd name="T5" fmla="*/ 0 h 24"/>
                  <a:gd name="T6" fmla="*/ 2147483647 w 68"/>
                  <a:gd name="T7" fmla="*/ 0 h 24"/>
                  <a:gd name="T8" fmla="*/ 2147483647 w 68"/>
                  <a:gd name="T9" fmla="*/ 2147483647 h 24"/>
                  <a:gd name="T10" fmla="*/ 0 w 68"/>
                  <a:gd name="T11" fmla="*/ 2147483647 h 24"/>
                  <a:gd name="T12" fmla="*/ 0 w 68"/>
                  <a:gd name="T13" fmla="*/ 2147483647 h 24"/>
                  <a:gd name="T14" fmla="*/ 2147483647 w 68"/>
                  <a:gd name="T15" fmla="*/ 2147483647 h 24"/>
                  <a:gd name="T16" fmla="*/ 2147483647 w 68"/>
                  <a:gd name="T17" fmla="*/ 2147483647 h 24"/>
                  <a:gd name="T18" fmla="*/ 2147483647 w 68"/>
                  <a:gd name="T19" fmla="*/ 2147483647 h 24"/>
                  <a:gd name="T20" fmla="*/ 2147483647 w 68"/>
                  <a:gd name="T21" fmla="*/ 2147483647 h 24"/>
                  <a:gd name="T22" fmla="*/ 2147483647 w 68"/>
                  <a:gd name="T23" fmla="*/ 2147483647 h 24"/>
                  <a:gd name="T24" fmla="*/ 2147483647 w 68"/>
                  <a:gd name="T25" fmla="*/ 2147483647 h 24"/>
                  <a:gd name="T26" fmla="*/ 2147483647 w 68"/>
                  <a:gd name="T27" fmla="*/ 2147483647 h 24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68"/>
                  <a:gd name="T43" fmla="*/ 0 h 24"/>
                  <a:gd name="T44" fmla="*/ 68 w 68"/>
                  <a:gd name="T45" fmla="*/ 24 h 24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68" h="24">
                    <a:moveTo>
                      <a:pt x="38" y="8"/>
                    </a:moveTo>
                    <a:lnTo>
                      <a:pt x="38" y="6"/>
                    </a:lnTo>
                    <a:lnTo>
                      <a:pt x="38" y="0"/>
                    </a:lnTo>
                    <a:lnTo>
                      <a:pt x="24" y="0"/>
                    </a:lnTo>
                    <a:lnTo>
                      <a:pt x="8" y="8"/>
                    </a:lnTo>
                    <a:lnTo>
                      <a:pt x="0" y="12"/>
                    </a:lnTo>
                    <a:lnTo>
                      <a:pt x="0" y="24"/>
                    </a:lnTo>
                    <a:lnTo>
                      <a:pt x="22" y="18"/>
                    </a:lnTo>
                    <a:lnTo>
                      <a:pt x="38" y="24"/>
                    </a:lnTo>
                    <a:lnTo>
                      <a:pt x="54" y="24"/>
                    </a:lnTo>
                    <a:lnTo>
                      <a:pt x="68" y="18"/>
                    </a:lnTo>
                    <a:lnTo>
                      <a:pt x="44" y="12"/>
                    </a:lnTo>
                    <a:lnTo>
                      <a:pt x="54" y="2"/>
                    </a:lnTo>
                    <a:lnTo>
                      <a:pt x="38" y="8"/>
                    </a:lnTo>
                    <a:close/>
                  </a:path>
                </a:pathLst>
              </a:custGeom>
              <a:solidFill>
                <a:srgbClr val="A1C6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2" name="Freeform 228">
                <a:extLst>
                  <a:ext uri="{FF2B5EF4-FFF2-40B4-BE49-F238E27FC236}">
                    <a16:creationId xmlns:a16="http://schemas.microsoft.com/office/drawing/2014/main" id="{EA81E8B7-F953-5055-7804-F8721C732E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4088" y="1591510"/>
                <a:ext cx="6042" cy="6042"/>
              </a:xfrm>
              <a:custGeom>
                <a:avLst/>
                <a:gdLst>
                  <a:gd name="T0" fmla="*/ 2147483647 w 2"/>
                  <a:gd name="T1" fmla="*/ 0 h 2"/>
                  <a:gd name="T2" fmla="*/ 0 w 2"/>
                  <a:gd name="T3" fmla="*/ 0 h 2"/>
                  <a:gd name="T4" fmla="*/ 0 w 2"/>
                  <a:gd name="T5" fmla="*/ 2147483647 h 2"/>
                  <a:gd name="T6" fmla="*/ 2147483647 w 2"/>
                  <a:gd name="T7" fmla="*/ 0 h 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"/>
                  <a:gd name="T13" fmla="*/ 0 h 2"/>
                  <a:gd name="T14" fmla="*/ 2 w 2"/>
                  <a:gd name="T15" fmla="*/ 2 h 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" h="2">
                    <a:moveTo>
                      <a:pt x="2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2" y="0"/>
                    </a:lnTo>
                    <a:close/>
                  </a:path>
                </a:pathLst>
              </a:custGeom>
              <a:solidFill>
                <a:srgbClr val="A1C6E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3" name="Freeform 256">
                <a:extLst>
                  <a:ext uri="{FF2B5EF4-FFF2-40B4-BE49-F238E27FC236}">
                    <a16:creationId xmlns:a16="http://schemas.microsoft.com/office/drawing/2014/main" id="{BB7E76B9-C46F-8DE7-822F-0F5B1CBD9B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38657" y="642918"/>
                <a:ext cx="610241" cy="827753"/>
              </a:xfrm>
              <a:custGeom>
                <a:avLst/>
                <a:gdLst>
                  <a:gd name="T0" fmla="*/ 2147483647 w 202"/>
                  <a:gd name="T1" fmla="*/ 2147483647 h 274"/>
                  <a:gd name="T2" fmla="*/ 0 w 202"/>
                  <a:gd name="T3" fmla="*/ 2147483647 h 274"/>
                  <a:gd name="T4" fmla="*/ 0 w 202"/>
                  <a:gd name="T5" fmla="*/ 2147483647 h 274"/>
                  <a:gd name="T6" fmla="*/ 0 w 202"/>
                  <a:gd name="T7" fmla="*/ 2147483647 h 274"/>
                  <a:gd name="T8" fmla="*/ 2147483647 w 202"/>
                  <a:gd name="T9" fmla="*/ 2147483647 h 274"/>
                  <a:gd name="T10" fmla="*/ 2147483647 w 202"/>
                  <a:gd name="T11" fmla="*/ 2147483647 h 274"/>
                  <a:gd name="T12" fmla="*/ 2147483647 w 202"/>
                  <a:gd name="T13" fmla="*/ 2147483647 h 274"/>
                  <a:gd name="T14" fmla="*/ 2147483647 w 202"/>
                  <a:gd name="T15" fmla="*/ 2147483647 h 274"/>
                  <a:gd name="T16" fmla="*/ 2147483647 w 202"/>
                  <a:gd name="T17" fmla="*/ 2147483647 h 274"/>
                  <a:gd name="T18" fmla="*/ 2147483647 w 202"/>
                  <a:gd name="T19" fmla="*/ 2147483647 h 274"/>
                  <a:gd name="T20" fmla="*/ 2147483647 w 202"/>
                  <a:gd name="T21" fmla="*/ 2147483647 h 274"/>
                  <a:gd name="T22" fmla="*/ 2147483647 w 202"/>
                  <a:gd name="T23" fmla="*/ 2147483647 h 274"/>
                  <a:gd name="T24" fmla="*/ 2147483647 w 202"/>
                  <a:gd name="T25" fmla="*/ 2147483647 h 274"/>
                  <a:gd name="T26" fmla="*/ 2147483647 w 202"/>
                  <a:gd name="T27" fmla="*/ 2147483647 h 274"/>
                  <a:gd name="T28" fmla="*/ 2147483647 w 202"/>
                  <a:gd name="T29" fmla="*/ 2147483647 h 274"/>
                  <a:gd name="T30" fmla="*/ 2147483647 w 202"/>
                  <a:gd name="T31" fmla="*/ 2147483647 h 274"/>
                  <a:gd name="T32" fmla="*/ 2147483647 w 202"/>
                  <a:gd name="T33" fmla="*/ 2147483647 h 274"/>
                  <a:gd name="T34" fmla="*/ 2147483647 w 202"/>
                  <a:gd name="T35" fmla="*/ 2147483647 h 274"/>
                  <a:gd name="T36" fmla="*/ 2147483647 w 202"/>
                  <a:gd name="T37" fmla="*/ 2147483647 h 274"/>
                  <a:gd name="T38" fmla="*/ 2147483647 w 202"/>
                  <a:gd name="T39" fmla="*/ 2147483647 h 274"/>
                  <a:gd name="T40" fmla="*/ 2147483647 w 202"/>
                  <a:gd name="T41" fmla="*/ 2147483647 h 274"/>
                  <a:gd name="T42" fmla="*/ 2147483647 w 202"/>
                  <a:gd name="T43" fmla="*/ 2147483647 h 274"/>
                  <a:gd name="T44" fmla="*/ 2147483647 w 202"/>
                  <a:gd name="T45" fmla="*/ 2147483647 h 274"/>
                  <a:gd name="T46" fmla="*/ 2147483647 w 202"/>
                  <a:gd name="T47" fmla="*/ 2147483647 h 274"/>
                  <a:gd name="T48" fmla="*/ 2147483647 w 202"/>
                  <a:gd name="T49" fmla="*/ 2147483647 h 274"/>
                  <a:gd name="T50" fmla="*/ 2147483647 w 202"/>
                  <a:gd name="T51" fmla="*/ 2147483647 h 274"/>
                  <a:gd name="T52" fmla="*/ 2147483647 w 202"/>
                  <a:gd name="T53" fmla="*/ 2147483647 h 274"/>
                  <a:gd name="T54" fmla="*/ 2147483647 w 202"/>
                  <a:gd name="T55" fmla="*/ 2147483647 h 274"/>
                  <a:gd name="T56" fmla="*/ 2147483647 w 202"/>
                  <a:gd name="T57" fmla="*/ 2147483647 h 274"/>
                  <a:gd name="T58" fmla="*/ 2147483647 w 202"/>
                  <a:gd name="T59" fmla="*/ 2147483647 h 274"/>
                  <a:gd name="T60" fmla="*/ 2147483647 w 202"/>
                  <a:gd name="T61" fmla="*/ 2147483647 h 274"/>
                  <a:gd name="T62" fmla="*/ 2147483647 w 202"/>
                  <a:gd name="T63" fmla="*/ 2147483647 h 274"/>
                  <a:gd name="T64" fmla="*/ 2147483647 w 202"/>
                  <a:gd name="T65" fmla="*/ 2147483647 h 274"/>
                  <a:gd name="T66" fmla="*/ 2147483647 w 202"/>
                  <a:gd name="T67" fmla="*/ 2147483647 h 274"/>
                  <a:gd name="T68" fmla="*/ 2147483647 w 202"/>
                  <a:gd name="T69" fmla="*/ 2147483647 h 274"/>
                  <a:gd name="T70" fmla="*/ 2147483647 w 202"/>
                  <a:gd name="T71" fmla="*/ 2147483647 h 274"/>
                  <a:gd name="T72" fmla="*/ 2147483647 w 202"/>
                  <a:gd name="T73" fmla="*/ 2147483647 h 274"/>
                  <a:gd name="T74" fmla="*/ 2147483647 w 202"/>
                  <a:gd name="T75" fmla="*/ 2147483647 h 274"/>
                  <a:gd name="T76" fmla="*/ 2147483647 w 202"/>
                  <a:gd name="T77" fmla="*/ 2147483647 h 274"/>
                  <a:gd name="T78" fmla="*/ 2147483647 w 202"/>
                  <a:gd name="T79" fmla="*/ 2147483647 h 274"/>
                  <a:gd name="T80" fmla="*/ 2147483647 w 202"/>
                  <a:gd name="T81" fmla="*/ 2147483647 h 274"/>
                  <a:gd name="T82" fmla="*/ 2147483647 w 202"/>
                  <a:gd name="T83" fmla="*/ 2147483647 h 274"/>
                  <a:gd name="T84" fmla="*/ 2147483647 w 202"/>
                  <a:gd name="T85" fmla="*/ 2147483647 h 274"/>
                  <a:gd name="T86" fmla="*/ 2147483647 w 202"/>
                  <a:gd name="T87" fmla="*/ 2147483647 h 274"/>
                  <a:gd name="T88" fmla="*/ 2147483647 w 202"/>
                  <a:gd name="T89" fmla="*/ 2147483647 h 274"/>
                  <a:gd name="T90" fmla="*/ 2147483647 w 202"/>
                  <a:gd name="T91" fmla="*/ 2147483647 h 274"/>
                  <a:gd name="T92" fmla="*/ 2147483647 w 202"/>
                  <a:gd name="T93" fmla="*/ 2147483647 h 274"/>
                  <a:gd name="T94" fmla="*/ 2147483647 w 202"/>
                  <a:gd name="T95" fmla="*/ 2147483647 h 274"/>
                  <a:gd name="T96" fmla="*/ 2147483647 w 202"/>
                  <a:gd name="T97" fmla="*/ 2147483647 h 274"/>
                  <a:gd name="T98" fmla="*/ 2147483647 w 202"/>
                  <a:gd name="T99" fmla="*/ 2147483647 h 274"/>
                  <a:gd name="T100" fmla="*/ 2147483647 w 202"/>
                  <a:gd name="T101" fmla="*/ 2147483647 h 274"/>
                  <a:gd name="T102" fmla="*/ 2147483647 w 202"/>
                  <a:gd name="T103" fmla="*/ 2147483647 h 274"/>
                  <a:gd name="T104" fmla="*/ 2147483647 w 202"/>
                  <a:gd name="T105" fmla="*/ 2147483647 h 274"/>
                  <a:gd name="T106" fmla="*/ 2147483647 w 202"/>
                  <a:gd name="T107" fmla="*/ 2147483647 h 274"/>
                  <a:gd name="T108" fmla="*/ 2147483647 w 202"/>
                  <a:gd name="T109" fmla="*/ 2147483647 h 274"/>
                  <a:gd name="T110" fmla="*/ 2147483647 w 202"/>
                  <a:gd name="T111" fmla="*/ 2147483647 h 274"/>
                  <a:gd name="T112" fmla="*/ 2147483647 w 202"/>
                  <a:gd name="T113" fmla="*/ 2147483647 h 274"/>
                  <a:gd name="T114" fmla="*/ 2147483647 w 202"/>
                  <a:gd name="T115" fmla="*/ 0 h 274"/>
                  <a:gd name="T116" fmla="*/ 2147483647 w 202"/>
                  <a:gd name="T117" fmla="*/ 2147483647 h 274"/>
                  <a:gd name="T118" fmla="*/ 2147483647 w 202"/>
                  <a:gd name="T119" fmla="*/ 2147483647 h 274"/>
                  <a:gd name="T120" fmla="*/ 2147483647 w 202"/>
                  <a:gd name="T121" fmla="*/ 2147483647 h 274"/>
                  <a:gd name="T122" fmla="*/ 2147483647 w 202"/>
                  <a:gd name="T123" fmla="*/ 2147483647 h 274"/>
                  <a:gd name="T124" fmla="*/ 2147483647 w 202"/>
                  <a:gd name="T125" fmla="*/ 2147483647 h 274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  <a:gd name="T189" fmla="*/ 0 w 202"/>
                  <a:gd name="T190" fmla="*/ 0 h 274"/>
                  <a:gd name="T191" fmla="*/ 202 w 202"/>
                  <a:gd name="T192" fmla="*/ 274 h 274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T189" t="T190" r="T191" b="T192"/>
                <a:pathLst>
                  <a:path w="202" h="274">
                    <a:moveTo>
                      <a:pt x="6" y="46"/>
                    </a:moveTo>
                    <a:lnTo>
                      <a:pt x="4" y="50"/>
                    </a:lnTo>
                    <a:lnTo>
                      <a:pt x="2" y="52"/>
                    </a:lnTo>
                    <a:lnTo>
                      <a:pt x="0" y="58"/>
                    </a:lnTo>
                    <a:lnTo>
                      <a:pt x="0" y="62"/>
                    </a:lnTo>
                    <a:lnTo>
                      <a:pt x="0" y="64"/>
                    </a:lnTo>
                    <a:lnTo>
                      <a:pt x="0" y="68"/>
                    </a:lnTo>
                    <a:lnTo>
                      <a:pt x="0" y="72"/>
                    </a:lnTo>
                    <a:lnTo>
                      <a:pt x="2" y="74"/>
                    </a:lnTo>
                    <a:lnTo>
                      <a:pt x="2" y="78"/>
                    </a:lnTo>
                    <a:lnTo>
                      <a:pt x="4" y="80"/>
                    </a:lnTo>
                    <a:lnTo>
                      <a:pt x="8" y="84"/>
                    </a:lnTo>
                    <a:lnTo>
                      <a:pt x="12" y="86"/>
                    </a:lnTo>
                    <a:lnTo>
                      <a:pt x="14" y="88"/>
                    </a:lnTo>
                    <a:lnTo>
                      <a:pt x="14" y="90"/>
                    </a:lnTo>
                    <a:lnTo>
                      <a:pt x="16" y="94"/>
                    </a:lnTo>
                    <a:lnTo>
                      <a:pt x="12" y="114"/>
                    </a:lnTo>
                    <a:lnTo>
                      <a:pt x="12" y="118"/>
                    </a:lnTo>
                    <a:lnTo>
                      <a:pt x="10" y="120"/>
                    </a:lnTo>
                    <a:lnTo>
                      <a:pt x="10" y="124"/>
                    </a:lnTo>
                    <a:lnTo>
                      <a:pt x="10" y="126"/>
                    </a:lnTo>
                    <a:lnTo>
                      <a:pt x="10" y="130"/>
                    </a:lnTo>
                    <a:lnTo>
                      <a:pt x="10" y="132"/>
                    </a:lnTo>
                    <a:lnTo>
                      <a:pt x="12" y="136"/>
                    </a:lnTo>
                    <a:lnTo>
                      <a:pt x="14" y="140"/>
                    </a:lnTo>
                    <a:lnTo>
                      <a:pt x="14" y="144"/>
                    </a:lnTo>
                    <a:lnTo>
                      <a:pt x="14" y="146"/>
                    </a:lnTo>
                    <a:lnTo>
                      <a:pt x="14" y="150"/>
                    </a:lnTo>
                    <a:lnTo>
                      <a:pt x="8" y="164"/>
                    </a:lnTo>
                    <a:lnTo>
                      <a:pt x="8" y="168"/>
                    </a:lnTo>
                    <a:lnTo>
                      <a:pt x="6" y="176"/>
                    </a:lnTo>
                    <a:lnTo>
                      <a:pt x="6" y="180"/>
                    </a:lnTo>
                    <a:lnTo>
                      <a:pt x="10" y="182"/>
                    </a:lnTo>
                    <a:lnTo>
                      <a:pt x="12" y="182"/>
                    </a:lnTo>
                    <a:lnTo>
                      <a:pt x="16" y="184"/>
                    </a:lnTo>
                    <a:lnTo>
                      <a:pt x="18" y="184"/>
                    </a:lnTo>
                    <a:lnTo>
                      <a:pt x="22" y="186"/>
                    </a:lnTo>
                    <a:lnTo>
                      <a:pt x="22" y="192"/>
                    </a:lnTo>
                    <a:lnTo>
                      <a:pt x="24" y="196"/>
                    </a:lnTo>
                    <a:lnTo>
                      <a:pt x="24" y="198"/>
                    </a:lnTo>
                    <a:lnTo>
                      <a:pt x="26" y="200"/>
                    </a:lnTo>
                    <a:lnTo>
                      <a:pt x="26" y="204"/>
                    </a:lnTo>
                    <a:lnTo>
                      <a:pt x="26" y="206"/>
                    </a:lnTo>
                    <a:lnTo>
                      <a:pt x="28" y="210"/>
                    </a:lnTo>
                    <a:lnTo>
                      <a:pt x="32" y="214"/>
                    </a:lnTo>
                    <a:lnTo>
                      <a:pt x="34" y="218"/>
                    </a:lnTo>
                    <a:lnTo>
                      <a:pt x="34" y="220"/>
                    </a:lnTo>
                    <a:lnTo>
                      <a:pt x="36" y="224"/>
                    </a:lnTo>
                    <a:lnTo>
                      <a:pt x="36" y="228"/>
                    </a:lnTo>
                    <a:lnTo>
                      <a:pt x="36" y="232"/>
                    </a:lnTo>
                    <a:lnTo>
                      <a:pt x="36" y="234"/>
                    </a:lnTo>
                    <a:lnTo>
                      <a:pt x="38" y="238"/>
                    </a:lnTo>
                    <a:lnTo>
                      <a:pt x="40" y="240"/>
                    </a:lnTo>
                    <a:lnTo>
                      <a:pt x="46" y="244"/>
                    </a:lnTo>
                    <a:lnTo>
                      <a:pt x="50" y="244"/>
                    </a:lnTo>
                    <a:lnTo>
                      <a:pt x="54" y="244"/>
                    </a:lnTo>
                    <a:lnTo>
                      <a:pt x="64" y="244"/>
                    </a:lnTo>
                    <a:lnTo>
                      <a:pt x="68" y="244"/>
                    </a:lnTo>
                    <a:lnTo>
                      <a:pt x="72" y="244"/>
                    </a:lnTo>
                    <a:lnTo>
                      <a:pt x="76" y="242"/>
                    </a:lnTo>
                    <a:lnTo>
                      <a:pt x="80" y="242"/>
                    </a:lnTo>
                    <a:lnTo>
                      <a:pt x="86" y="242"/>
                    </a:lnTo>
                    <a:lnTo>
                      <a:pt x="90" y="242"/>
                    </a:lnTo>
                    <a:lnTo>
                      <a:pt x="92" y="244"/>
                    </a:lnTo>
                    <a:lnTo>
                      <a:pt x="94" y="244"/>
                    </a:lnTo>
                    <a:lnTo>
                      <a:pt x="96" y="248"/>
                    </a:lnTo>
                    <a:lnTo>
                      <a:pt x="104" y="266"/>
                    </a:lnTo>
                    <a:lnTo>
                      <a:pt x="106" y="270"/>
                    </a:lnTo>
                    <a:lnTo>
                      <a:pt x="106" y="274"/>
                    </a:lnTo>
                    <a:lnTo>
                      <a:pt x="108" y="274"/>
                    </a:lnTo>
                    <a:lnTo>
                      <a:pt x="110" y="274"/>
                    </a:lnTo>
                    <a:lnTo>
                      <a:pt x="144" y="256"/>
                    </a:lnTo>
                    <a:lnTo>
                      <a:pt x="152" y="250"/>
                    </a:lnTo>
                    <a:lnTo>
                      <a:pt x="160" y="244"/>
                    </a:lnTo>
                    <a:lnTo>
                      <a:pt x="178" y="226"/>
                    </a:lnTo>
                    <a:lnTo>
                      <a:pt x="180" y="222"/>
                    </a:lnTo>
                    <a:lnTo>
                      <a:pt x="188" y="210"/>
                    </a:lnTo>
                    <a:lnTo>
                      <a:pt x="190" y="206"/>
                    </a:lnTo>
                    <a:lnTo>
                      <a:pt x="192" y="202"/>
                    </a:lnTo>
                    <a:lnTo>
                      <a:pt x="192" y="198"/>
                    </a:lnTo>
                    <a:lnTo>
                      <a:pt x="192" y="196"/>
                    </a:lnTo>
                    <a:lnTo>
                      <a:pt x="192" y="192"/>
                    </a:lnTo>
                    <a:lnTo>
                      <a:pt x="192" y="182"/>
                    </a:lnTo>
                    <a:lnTo>
                      <a:pt x="190" y="178"/>
                    </a:lnTo>
                    <a:lnTo>
                      <a:pt x="190" y="166"/>
                    </a:lnTo>
                    <a:lnTo>
                      <a:pt x="190" y="156"/>
                    </a:lnTo>
                    <a:lnTo>
                      <a:pt x="192" y="150"/>
                    </a:lnTo>
                    <a:lnTo>
                      <a:pt x="198" y="136"/>
                    </a:lnTo>
                    <a:lnTo>
                      <a:pt x="200" y="132"/>
                    </a:lnTo>
                    <a:lnTo>
                      <a:pt x="202" y="118"/>
                    </a:lnTo>
                    <a:lnTo>
                      <a:pt x="202" y="114"/>
                    </a:lnTo>
                    <a:lnTo>
                      <a:pt x="196" y="72"/>
                    </a:lnTo>
                    <a:lnTo>
                      <a:pt x="196" y="68"/>
                    </a:lnTo>
                    <a:lnTo>
                      <a:pt x="192" y="60"/>
                    </a:lnTo>
                    <a:lnTo>
                      <a:pt x="186" y="46"/>
                    </a:lnTo>
                    <a:lnTo>
                      <a:pt x="174" y="28"/>
                    </a:lnTo>
                    <a:lnTo>
                      <a:pt x="166" y="20"/>
                    </a:lnTo>
                    <a:lnTo>
                      <a:pt x="158" y="14"/>
                    </a:lnTo>
                    <a:lnTo>
                      <a:pt x="154" y="12"/>
                    </a:lnTo>
                    <a:lnTo>
                      <a:pt x="150" y="10"/>
                    </a:lnTo>
                    <a:lnTo>
                      <a:pt x="146" y="10"/>
                    </a:lnTo>
                    <a:lnTo>
                      <a:pt x="142" y="8"/>
                    </a:lnTo>
                    <a:lnTo>
                      <a:pt x="140" y="6"/>
                    </a:lnTo>
                    <a:lnTo>
                      <a:pt x="136" y="4"/>
                    </a:lnTo>
                    <a:lnTo>
                      <a:pt x="132" y="2"/>
                    </a:lnTo>
                    <a:lnTo>
                      <a:pt x="128" y="2"/>
                    </a:lnTo>
                    <a:lnTo>
                      <a:pt x="112" y="0"/>
                    </a:lnTo>
                    <a:lnTo>
                      <a:pt x="102" y="0"/>
                    </a:lnTo>
                    <a:lnTo>
                      <a:pt x="88" y="2"/>
                    </a:lnTo>
                    <a:lnTo>
                      <a:pt x="74" y="8"/>
                    </a:lnTo>
                    <a:lnTo>
                      <a:pt x="56" y="14"/>
                    </a:lnTo>
                    <a:lnTo>
                      <a:pt x="46" y="20"/>
                    </a:lnTo>
                    <a:lnTo>
                      <a:pt x="42" y="22"/>
                    </a:lnTo>
                    <a:lnTo>
                      <a:pt x="36" y="26"/>
                    </a:lnTo>
                    <a:lnTo>
                      <a:pt x="34" y="28"/>
                    </a:lnTo>
                    <a:lnTo>
                      <a:pt x="26" y="34"/>
                    </a:lnTo>
                    <a:lnTo>
                      <a:pt x="24" y="36"/>
                    </a:lnTo>
                    <a:lnTo>
                      <a:pt x="16" y="40"/>
                    </a:lnTo>
                    <a:lnTo>
                      <a:pt x="6" y="4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5" name="Freeform 258">
                <a:extLst>
                  <a:ext uri="{FF2B5EF4-FFF2-40B4-BE49-F238E27FC236}">
                    <a16:creationId xmlns:a16="http://schemas.microsoft.com/office/drawing/2014/main" id="{6C73AAB8-BBC9-BF4A-34C8-E57E9E424E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688478" y="2262171"/>
                <a:ext cx="628367" cy="737123"/>
              </a:xfrm>
              <a:custGeom>
                <a:avLst/>
                <a:gdLst>
                  <a:gd name="T0" fmla="*/ 2147483647 w 208"/>
                  <a:gd name="T1" fmla="*/ 2147483647 h 244"/>
                  <a:gd name="T2" fmla="*/ 2147483647 w 208"/>
                  <a:gd name="T3" fmla="*/ 0 h 244"/>
                  <a:gd name="T4" fmla="*/ 2147483647 w 208"/>
                  <a:gd name="T5" fmla="*/ 2147483647 h 244"/>
                  <a:gd name="T6" fmla="*/ 2147483647 w 208"/>
                  <a:gd name="T7" fmla="*/ 2147483647 h 244"/>
                  <a:gd name="T8" fmla="*/ 2147483647 w 208"/>
                  <a:gd name="T9" fmla="*/ 2147483647 h 244"/>
                  <a:gd name="T10" fmla="*/ 2147483647 w 208"/>
                  <a:gd name="T11" fmla="*/ 2147483647 h 244"/>
                  <a:gd name="T12" fmla="*/ 2147483647 w 208"/>
                  <a:gd name="T13" fmla="*/ 2147483647 h 244"/>
                  <a:gd name="T14" fmla="*/ 2147483647 w 208"/>
                  <a:gd name="T15" fmla="*/ 2147483647 h 244"/>
                  <a:gd name="T16" fmla="*/ 2147483647 w 208"/>
                  <a:gd name="T17" fmla="*/ 2147483647 h 244"/>
                  <a:gd name="T18" fmla="*/ 2147483647 w 208"/>
                  <a:gd name="T19" fmla="*/ 2147483647 h 244"/>
                  <a:gd name="T20" fmla="*/ 2147483647 w 208"/>
                  <a:gd name="T21" fmla="*/ 2147483647 h 244"/>
                  <a:gd name="T22" fmla="*/ 2147483647 w 208"/>
                  <a:gd name="T23" fmla="*/ 2147483647 h 244"/>
                  <a:gd name="T24" fmla="*/ 2147483647 w 208"/>
                  <a:gd name="T25" fmla="*/ 2147483647 h 244"/>
                  <a:gd name="T26" fmla="*/ 2147483647 w 208"/>
                  <a:gd name="T27" fmla="*/ 2147483647 h 244"/>
                  <a:gd name="T28" fmla="*/ 2147483647 w 208"/>
                  <a:gd name="T29" fmla="*/ 2147483647 h 244"/>
                  <a:gd name="T30" fmla="*/ 2147483647 w 208"/>
                  <a:gd name="T31" fmla="*/ 2147483647 h 244"/>
                  <a:gd name="T32" fmla="*/ 2147483647 w 208"/>
                  <a:gd name="T33" fmla="*/ 2147483647 h 244"/>
                  <a:gd name="T34" fmla="*/ 2147483647 w 208"/>
                  <a:gd name="T35" fmla="*/ 2147483647 h 244"/>
                  <a:gd name="T36" fmla="*/ 2147483647 w 208"/>
                  <a:gd name="T37" fmla="*/ 2147483647 h 244"/>
                  <a:gd name="T38" fmla="*/ 2147483647 w 208"/>
                  <a:gd name="T39" fmla="*/ 2147483647 h 244"/>
                  <a:gd name="T40" fmla="*/ 2147483647 w 208"/>
                  <a:gd name="T41" fmla="*/ 2147483647 h 244"/>
                  <a:gd name="T42" fmla="*/ 0 w 208"/>
                  <a:gd name="T43" fmla="*/ 2147483647 h 244"/>
                  <a:gd name="T44" fmla="*/ 0 w 208"/>
                  <a:gd name="T45" fmla="*/ 2147483647 h 244"/>
                  <a:gd name="T46" fmla="*/ 2147483647 w 208"/>
                  <a:gd name="T47" fmla="*/ 2147483647 h 244"/>
                  <a:gd name="T48" fmla="*/ 2147483647 w 208"/>
                  <a:gd name="T49" fmla="*/ 2147483647 h 244"/>
                  <a:gd name="T50" fmla="*/ 2147483647 w 208"/>
                  <a:gd name="T51" fmla="*/ 2147483647 h 244"/>
                  <a:gd name="T52" fmla="*/ 2147483647 w 208"/>
                  <a:gd name="T53" fmla="*/ 2147483647 h 244"/>
                  <a:gd name="T54" fmla="*/ 2147483647 w 208"/>
                  <a:gd name="T55" fmla="*/ 2147483647 h 244"/>
                  <a:gd name="T56" fmla="*/ 2147483647 w 208"/>
                  <a:gd name="T57" fmla="*/ 2147483647 h 244"/>
                  <a:gd name="T58" fmla="*/ 2147483647 w 208"/>
                  <a:gd name="T59" fmla="*/ 2147483647 h 244"/>
                  <a:gd name="T60" fmla="*/ 2147483647 w 208"/>
                  <a:gd name="T61" fmla="*/ 2147483647 h 244"/>
                  <a:gd name="T62" fmla="*/ 2147483647 w 208"/>
                  <a:gd name="T63" fmla="*/ 2147483647 h 244"/>
                  <a:gd name="T64" fmla="*/ 2147483647 w 208"/>
                  <a:gd name="T65" fmla="*/ 2147483647 h 244"/>
                  <a:gd name="T66" fmla="*/ 2147483647 w 208"/>
                  <a:gd name="T67" fmla="*/ 2147483647 h 244"/>
                  <a:gd name="T68" fmla="*/ 2147483647 w 208"/>
                  <a:gd name="T69" fmla="*/ 2147483647 h 244"/>
                  <a:gd name="T70" fmla="*/ 2147483647 w 208"/>
                  <a:gd name="T71" fmla="*/ 2147483647 h 244"/>
                  <a:gd name="T72" fmla="*/ 2147483647 w 208"/>
                  <a:gd name="T73" fmla="*/ 2147483647 h 244"/>
                  <a:gd name="T74" fmla="*/ 2147483647 w 208"/>
                  <a:gd name="T75" fmla="*/ 2147483647 h 244"/>
                  <a:gd name="T76" fmla="*/ 2147483647 w 208"/>
                  <a:gd name="T77" fmla="*/ 2147483647 h 244"/>
                  <a:gd name="T78" fmla="*/ 2147483647 w 208"/>
                  <a:gd name="T79" fmla="*/ 2147483647 h 244"/>
                  <a:gd name="T80" fmla="*/ 2147483647 w 208"/>
                  <a:gd name="T81" fmla="*/ 2147483647 h 244"/>
                  <a:gd name="T82" fmla="*/ 2147483647 w 208"/>
                  <a:gd name="T83" fmla="*/ 2147483647 h 244"/>
                  <a:gd name="T84" fmla="*/ 2147483647 w 208"/>
                  <a:gd name="T85" fmla="*/ 2147483647 h 244"/>
                  <a:gd name="T86" fmla="*/ 2147483647 w 208"/>
                  <a:gd name="T87" fmla="*/ 2147483647 h 244"/>
                  <a:gd name="T88" fmla="*/ 2147483647 w 208"/>
                  <a:gd name="T89" fmla="*/ 2147483647 h 244"/>
                  <a:gd name="T90" fmla="*/ 2147483647 w 208"/>
                  <a:gd name="T91" fmla="*/ 2147483647 h 244"/>
                  <a:gd name="T92" fmla="*/ 2147483647 w 208"/>
                  <a:gd name="T93" fmla="*/ 2147483647 h 244"/>
                  <a:gd name="T94" fmla="*/ 2147483647 w 208"/>
                  <a:gd name="T95" fmla="*/ 2147483647 h 244"/>
                  <a:gd name="T96" fmla="*/ 2147483647 w 208"/>
                  <a:gd name="T97" fmla="*/ 2147483647 h 244"/>
                  <a:gd name="T98" fmla="*/ 2147483647 w 208"/>
                  <a:gd name="T99" fmla="*/ 2147483647 h 244"/>
                  <a:gd name="T100" fmla="*/ 2147483647 w 208"/>
                  <a:gd name="T101" fmla="*/ 2147483647 h 244"/>
                  <a:gd name="T102" fmla="*/ 2147483647 w 208"/>
                  <a:gd name="T103" fmla="*/ 2147483647 h 244"/>
                  <a:gd name="T104" fmla="*/ 2147483647 w 208"/>
                  <a:gd name="T105" fmla="*/ 2147483647 h 244"/>
                  <a:gd name="T106" fmla="*/ 2147483647 w 208"/>
                  <a:gd name="T107" fmla="*/ 2147483647 h 244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208"/>
                  <a:gd name="T163" fmla="*/ 0 h 244"/>
                  <a:gd name="T164" fmla="*/ 208 w 208"/>
                  <a:gd name="T165" fmla="*/ 244 h 244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208" h="244">
                    <a:moveTo>
                      <a:pt x="188" y="36"/>
                    </a:moveTo>
                    <a:lnTo>
                      <a:pt x="188" y="36"/>
                    </a:lnTo>
                    <a:lnTo>
                      <a:pt x="184" y="36"/>
                    </a:lnTo>
                    <a:lnTo>
                      <a:pt x="208" y="0"/>
                    </a:lnTo>
                    <a:lnTo>
                      <a:pt x="196" y="12"/>
                    </a:lnTo>
                    <a:lnTo>
                      <a:pt x="172" y="38"/>
                    </a:lnTo>
                    <a:lnTo>
                      <a:pt x="164" y="44"/>
                    </a:lnTo>
                    <a:lnTo>
                      <a:pt x="162" y="48"/>
                    </a:lnTo>
                    <a:lnTo>
                      <a:pt x="154" y="54"/>
                    </a:lnTo>
                    <a:lnTo>
                      <a:pt x="150" y="56"/>
                    </a:lnTo>
                    <a:lnTo>
                      <a:pt x="134" y="72"/>
                    </a:lnTo>
                    <a:lnTo>
                      <a:pt x="130" y="74"/>
                    </a:lnTo>
                    <a:lnTo>
                      <a:pt x="116" y="84"/>
                    </a:lnTo>
                    <a:lnTo>
                      <a:pt x="112" y="86"/>
                    </a:lnTo>
                    <a:lnTo>
                      <a:pt x="100" y="96"/>
                    </a:lnTo>
                    <a:lnTo>
                      <a:pt x="96" y="98"/>
                    </a:lnTo>
                    <a:lnTo>
                      <a:pt x="86" y="104"/>
                    </a:lnTo>
                    <a:lnTo>
                      <a:pt x="66" y="114"/>
                    </a:lnTo>
                    <a:lnTo>
                      <a:pt x="64" y="116"/>
                    </a:lnTo>
                    <a:lnTo>
                      <a:pt x="54" y="122"/>
                    </a:lnTo>
                    <a:lnTo>
                      <a:pt x="50" y="124"/>
                    </a:lnTo>
                    <a:lnTo>
                      <a:pt x="32" y="134"/>
                    </a:lnTo>
                    <a:lnTo>
                      <a:pt x="30" y="136"/>
                    </a:lnTo>
                    <a:lnTo>
                      <a:pt x="22" y="140"/>
                    </a:lnTo>
                    <a:lnTo>
                      <a:pt x="18" y="140"/>
                    </a:lnTo>
                    <a:lnTo>
                      <a:pt x="12" y="144"/>
                    </a:lnTo>
                    <a:lnTo>
                      <a:pt x="10" y="146"/>
                    </a:lnTo>
                    <a:lnTo>
                      <a:pt x="4" y="146"/>
                    </a:lnTo>
                    <a:lnTo>
                      <a:pt x="0" y="148"/>
                    </a:lnTo>
                    <a:lnTo>
                      <a:pt x="0" y="152"/>
                    </a:lnTo>
                    <a:lnTo>
                      <a:pt x="0" y="168"/>
                    </a:lnTo>
                    <a:lnTo>
                      <a:pt x="2" y="186"/>
                    </a:lnTo>
                    <a:lnTo>
                      <a:pt x="4" y="194"/>
                    </a:lnTo>
                    <a:lnTo>
                      <a:pt x="4" y="200"/>
                    </a:lnTo>
                    <a:lnTo>
                      <a:pt x="4" y="204"/>
                    </a:lnTo>
                    <a:lnTo>
                      <a:pt x="6" y="216"/>
                    </a:lnTo>
                    <a:lnTo>
                      <a:pt x="10" y="230"/>
                    </a:lnTo>
                    <a:lnTo>
                      <a:pt x="12" y="234"/>
                    </a:lnTo>
                    <a:lnTo>
                      <a:pt x="14" y="236"/>
                    </a:lnTo>
                    <a:lnTo>
                      <a:pt x="18" y="240"/>
                    </a:lnTo>
                    <a:lnTo>
                      <a:pt x="20" y="242"/>
                    </a:lnTo>
                    <a:lnTo>
                      <a:pt x="24" y="244"/>
                    </a:lnTo>
                    <a:lnTo>
                      <a:pt x="32" y="244"/>
                    </a:lnTo>
                    <a:lnTo>
                      <a:pt x="40" y="244"/>
                    </a:lnTo>
                    <a:lnTo>
                      <a:pt x="52" y="240"/>
                    </a:lnTo>
                    <a:lnTo>
                      <a:pt x="54" y="236"/>
                    </a:lnTo>
                    <a:lnTo>
                      <a:pt x="54" y="234"/>
                    </a:lnTo>
                    <a:lnTo>
                      <a:pt x="58" y="230"/>
                    </a:lnTo>
                    <a:lnTo>
                      <a:pt x="64" y="226"/>
                    </a:lnTo>
                    <a:lnTo>
                      <a:pt x="68" y="222"/>
                    </a:lnTo>
                    <a:lnTo>
                      <a:pt x="76" y="220"/>
                    </a:lnTo>
                    <a:lnTo>
                      <a:pt x="86" y="216"/>
                    </a:lnTo>
                    <a:lnTo>
                      <a:pt x="90" y="216"/>
                    </a:lnTo>
                    <a:lnTo>
                      <a:pt x="92" y="214"/>
                    </a:lnTo>
                    <a:lnTo>
                      <a:pt x="112" y="202"/>
                    </a:lnTo>
                    <a:lnTo>
                      <a:pt x="132" y="194"/>
                    </a:lnTo>
                    <a:lnTo>
                      <a:pt x="136" y="192"/>
                    </a:lnTo>
                    <a:lnTo>
                      <a:pt x="164" y="184"/>
                    </a:lnTo>
                    <a:lnTo>
                      <a:pt x="168" y="182"/>
                    </a:lnTo>
                    <a:lnTo>
                      <a:pt x="178" y="182"/>
                    </a:lnTo>
                    <a:lnTo>
                      <a:pt x="180" y="180"/>
                    </a:lnTo>
                    <a:lnTo>
                      <a:pt x="182" y="180"/>
                    </a:lnTo>
                    <a:lnTo>
                      <a:pt x="188" y="168"/>
                    </a:lnTo>
                    <a:lnTo>
                      <a:pt x="196" y="152"/>
                    </a:lnTo>
                    <a:lnTo>
                      <a:pt x="200" y="126"/>
                    </a:lnTo>
                    <a:lnTo>
                      <a:pt x="202" y="110"/>
                    </a:lnTo>
                    <a:lnTo>
                      <a:pt x="204" y="90"/>
                    </a:lnTo>
                    <a:lnTo>
                      <a:pt x="202" y="66"/>
                    </a:lnTo>
                    <a:lnTo>
                      <a:pt x="194" y="50"/>
                    </a:lnTo>
                    <a:lnTo>
                      <a:pt x="188" y="3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8" name="Freeform 261">
                <a:extLst>
                  <a:ext uri="{FF2B5EF4-FFF2-40B4-BE49-F238E27FC236}">
                    <a16:creationId xmlns:a16="http://schemas.microsoft.com/office/drawing/2014/main" id="{C571D316-68C7-F70D-2623-121AC383EE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912031" y="2727405"/>
                <a:ext cx="314183" cy="332309"/>
              </a:xfrm>
              <a:custGeom>
                <a:avLst/>
                <a:gdLst>
                  <a:gd name="T0" fmla="*/ 2147483647 w 104"/>
                  <a:gd name="T1" fmla="*/ 0 h 110"/>
                  <a:gd name="T2" fmla="*/ 2147483647 w 104"/>
                  <a:gd name="T3" fmla="*/ 0 h 110"/>
                  <a:gd name="T4" fmla="*/ 2147483647 w 104"/>
                  <a:gd name="T5" fmla="*/ 2147483647 h 110"/>
                  <a:gd name="T6" fmla="*/ 2147483647 w 104"/>
                  <a:gd name="T7" fmla="*/ 0 h 110"/>
                  <a:gd name="T8" fmla="*/ 2147483647 w 104"/>
                  <a:gd name="T9" fmla="*/ 0 h 110"/>
                  <a:gd name="T10" fmla="*/ 2147483647 w 104"/>
                  <a:gd name="T11" fmla="*/ 2147483647 h 110"/>
                  <a:gd name="T12" fmla="*/ 2147483647 w 104"/>
                  <a:gd name="T13" fmla="*/ 2147483647 h 110"/>
                  <a:gd name="T14" fmla="*/ 2147483647 w 104"/>
                  <a:gd name="T15" fmla="*/ 2147483647 h 110"/>
                  <a:gd name="T16" fmla="*/ 2147483647 w 104"/>
                  <a:gd name="T17" fmla="*/ 2147483647 h 110"/>
                  <a:gd name="T18" fmla="*/ 2147483647 w 104"/>
                  <a:gd name="T19" fmla="*/ 2147483647 h 110"/>
                  <a:gd name="T20" fmla="*/ 2147483647 w 104"/>
                  <a:gd name="T21" fmla="*/ 2147483647 h 110"/>
                  <a:gd name="T22" fmla="*/ 2147483647 w 104"/>
                  <a:gd name="T23" fmla="*/ 2147483647 h 110"/>
                  <a:gd name="T24" fmla="*/ 0 w 104"/>
                  <a:gd name="T25" fmla="*/ 2147483647 h 110"/>
                  <a:gd name="T26" fmla="*/ 0 w 104"/>
                  <a:gd name="T27" fmla="*/ 2147483647 h 110"/>
                  <a:gd name="T28" fmla="*/ 2147483647 w 104"/>
                  <a:gd name="T29" fmla="*/ 2147483647 h 110"/>
                  <a:gd name="T30" fmla="*/ 2147483647 w 104"/>
                  <a:gd name="T31" fmla="*/ 2147483647 h 110"/>
                  <a:gd name="T32" fmla="*/ 2147483647 w 104"/>
                  <a:gd name="T33" fmla="*/ 2147483647 h 110"/>
                  <a:gd name="T34" fmla="*/ 2147483647 w 104"/>
                  <a:gd name="T35" fmla="*/ 2147483647 h 110"/>
                  <a:gd name="T36" fmla="*/ 2147483647 w 104"/>
                  <a:gd name="T37" fmla="*/ 2147483647 h 110"/>
                  <a:gd name="T38" fmla="*/ 2147483647 w 104"/>
                  <a:gd name="T39" fmla="*/ 2147483647 h 110"/>
                  <a:gd name="T40" fmla="*/ 2147483647 w 104"/>
                  <a:gd name="T41" fmla="*/ 2147483647 h 110"/>
                  <a:gd name="T42" fmla="*/ 2147483647 w 104"/>
                  <a:gd name="T43" fmla="*/ 2147483647 h 110"/>
                  <a:gd name="T44" fmla="*/ 2147483647 w 104"/>
                  <a:gd name="T45" fmla="*/ 2147483647 h 110"/>
                  <a:gd name="T46" fmla="*/ 2147483647 w 104"/>
                  <a:gd name="T47" fmla="*/ 2147483647 h 110"/>
                  <a:gd name="T48" fmla="*/ 2147483647 w 104"/>
                  <a:gd name="T49" fmla="*/ 2147483647 h 110"/>
                  <a:gd name="T50" fmla="*/ 2147483647 w 104"/>
                  <a:gd name="T51" fmla="*/ 2147483647 h 110"/>
                  <a:gd name="T52" fmla="*/ 2147483647 w 104"/>
                  <a:gd name="T53" fmla="*/ 2147483647 h 110"/>
                  <a:gd name="T54" fmla="*/ 2147483647 w 104"/>
                  <a:gd name="T55" fmla="*/ 2147483647 h 110"/>
                  <a:gd name="T56" fmla="*/ 2147483647 w 104"/>
                  <a:gd name="T57" fmla="*/ 2147483647 h 110"/>
                  <a:gd name="T58" fmla="*/ 2147483647 w 104"/>
                  <a:gd name="T59" fmla="*/ 2147483647 h 110"/>
                  <a:gd name="T60" fmla="*/ 2147483647 w 104"/>
                  <a:gd name="T61" fmla="*/ 2147483647 h 110"/>
                  <a:gd name="T62" fmla="*/ 2147483647 w 104"/>
                  <a:gd name="T63" fmla="*/ 2147483647 h 110"/>
                  <a:gd name="T64" fmla="*/ 2147483647 w 104"/>
                  <a:gd name="T65" fmla="*/ 2147483647 h 110"/>
                  <a:gd name="T66" fmla="*/ 2147483647 w 104"/>
                  <a:gd name="T67" fmla="*/ 2147483647 h 110"/>
                  <a:gd name="T68" fmla="*/ 2147483647 w 104"/>
                  <a:gd name="T69" fmla="*/ 2147483647 h 110"/>
                  <a:gd name="T70" fmla="*/ 2147483647 w 104"/>
                  <a:gd name="T71" fmla="*/ 0 h 110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104"/>
                  <a:gd name="T109" fmla="*/ 0 h 110"/>
                  <a:gd name="T110" fmla="*/ 104 w 104"/>
                  <a:gd name="T111" fmla="*/ 110 h 110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104" h="110">
                    <a:moveTo>
                      <a:pt x="74" y="0"/>
                    </a:moveTo>
                    <a:lnTo>
                      <a:pt x="74" y="0"/>
                    </a:lnTo>
                    <a:lnTo>
                      <a:pt x="70" y="0"/>
                    </a:lnTo>
                    <a:lnTo>
                      <a:pt x="64" y="2"/>
                    </a:lnTo>
                    <a:lnTo>
                      <a:pt x="56" y="2"/>
                    </a:lnTo>
                    <a:lnTo>
                      <a:pt x="48" y="0"/>
                    </a:lnTo>
                    <a:lnTo>
                      <a:pt x="46" y="0"/>
                    </a:lnTo>
                    <a:lnTo>
                      <a:pt x="42" y="0"/>
                    </a:lnTo>
                    <a:lnTo>
                      <a:pt x="36" y="2"/>
                    </a:lnTo>
                    <a:lnTo>
                      <a:pt x="28" y="6"/>
                    </a:lnTo>
                    <a:lnTo>
                      <a:pt x="14" y="18"/>
                    </a:lnTo>
                    <a:lnTo>
                      <a:pt x="6" y="26"/>
                    </a:lnTo>
                    <a:lnTo>
                      <a:pt x="4" y="30"/>
                    </a:lnTo>
                    <a:lnTo>
                      <a:pt x="4" y="36"/>
                    </a:lnTo>
                    <a:lnTo>
                      <a:pt x="4" y="42"/>
                    </a:lnTo>
                    <a:lnTo>
                      <a:pt x="4" y="48"/>
                    </a:lnTo>
                    <a:lnTo>
                      <a:pt x="2" y="56"/>
                    </a:lnTo>
                    <a:lnTo>
                      <a:pt x="0" y="64"/>
                    </a:lnTo>
                    <a:lnTo>
                      <a:pt x="0" y="68"/>
                    </a:lnTo>
                    <a:lnTo>
                      <a:pt x="0" y="72"/>
                    </a:lnTo>
                    <a:lnTo>
                      <a:pt x="6" y="80"/>
                    </a:lnTo>
                    <a:lnTo>
                      <a:pt x="14" y="88"/>
                    </a:lnTo>
                    <a:lnTo>
                      <a:pt x="14" y="92"/>
                    </a:lnTo>
                    <a:lnTo>
                      <a:pt x="16" y="98"/>
                    </a:lnTo>
                    <a:lnTo>
                      <a:pt x="22" y="100"/>
                    </a:lnTo>
                    <a:lnTo>
                      <a:pt x="28" y="102"/>
                    </a:lnTo>
                    <a:lnTo>
                      <a:pt x="30" y="102"/>
                    </a:lnTo>
                    <a:lnTo>
                      <a:pt x="38" y="106"/>
                    </a:lnTo>
                    <a:lnTo>
                      <a:pt x="44" y="110"/>
                    </a:lnTo>
                    <a:lnTo>
                      <a:pt x="52" y="110"/>
                    </a:lnTo>
                    <a:lnTo>
                      <a:pt x="56" y="110"/>
                    </a:lnTo>
                    <a:lnTo>
                      <a:pt x="58" y="106"/>
                    </a:lnTo>
                    <a:lnTo>
                      <a:pt x="64" y="100"/>
                    </a:lnTo>
                    <a:lnTo>
                      <a:pt x="70" y="92"/>
                    </a:lnTo>
                    <a:lnTo>
                      <a:pt x="78" y="86"/>
                    </a:lnTo>
                    <a:lnTo>
                      <a:pt x="92" y="80"/>
                    </a:lnTo>
                    <a:lnTo>
                      <a:pt x="98" y="78"/>
                    </a:lnTo>
                    <a:lnTo>
                      <a:pt x="102" y="72"/>
                    </a:lnTo>
                    <a:lnTo>
                      <a:pt x="104" y="66"/>
                    </a:lnTo>
                    <a:lnTo>
                      <a:pt x="104" y="60"/>
                    </a:lnTo>
                    <a:lnTo>
                      <a:pt x="102" y="46"/>
                    </a:lnTo>
                    <a:lnTo>
                      <a:pt x="100" y="34"/>
                    </a:lnTo>
                    <a:lnTo>
                      <a:pt x="94" y="24"/>
                    </a:lnTo>
                    <a:lnTo>
                      <a:pt x="90" y="16"/>
                    </a:lnTo>
                    <a:lnTo>
                      <a:pt x="84" y="6"/>
                    </a:lnTo>
                    <a:lnTo>
                      <a:pt x="80" y="2"/>
                    </a:lnTo>
                    <a:lnTo>
                      <a:pt x="78" y="2"/>
                    </a:lnTo>
                    <a:lnTo>
                      <a:pt x="74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39" name="Freeform 262">
                <a:extLst>
                  <a:ext uri="{FF2B5EF4-FFF2-40B4-BE49-F238E27FC236}">
                    <a16:creationId xmlns:a16="http://schemas.microsoft.com/office/drawing/2014/main" id="{329B7019-67BA-2091-7CDD-FA377645FA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2398361" y="987311"/>
                <a:ext cx="791501" cy="906299"/>
              </a:xfrm>
              <a:custGeom>
                <a:avLst/>
                <a:gdLst>
                  <a:gd name="T0" fmla="*/ 2147483647 w 262"/>
                  <a:gd name="T1" fmla="*/ 2147483647 h 300"/>
                  <a:gd name="T2" fmla="*/ 2147483647 w 262"/>
                  <a:gd name="T3" fmla="*/ 2147483647 h 300"/>
                  <a:gd name="T4" fmla="*/ 2147483647 w 262"/>
                  <a:gd name="T5" fmla="*/ 2147483647 h 300"/>
                  <a:gd name="T6" fmla="*/ 2147483647 w 262"/>
                  <a:gd name="T7" fmla="*/ 2147483647 h 300"/>
                  <a:gd name="T8" fmla="*/ 2147483647 w 262"/>
                  <a:gd name="T9" fmla="*/ 2147483647 h 300"/>
                  <a:gd name="T10" fmla="*/ 2147483647 w 262"/>
                  <a:gd name="T11" fmla="*/ 2147483647 h 300"/>
                  <a:gd name="T12" fmla="*/ 2147483647 w 262"/>
                  <a:gd name="T13" fmla="*/ 2147483647 h 300"/>
                  <a:gd name="T14" fmla="*/ 2147483647 w 262"/>
                  <a:gd name="T15" fmla="*/ 0 h 300"/>
                  <a:gd name="T16" fmla="*/ 2147483647 w 262"/>
                  <a:gd name="T17" fmla="*/ 2147483647 h 300"/>
                  <a:gd name="T18" fmla="*/ 2147483647 w 262"/>
                  <a:gd name="T19" fmla="*/ 2147483647 h 300"/>
                  <a:gd name="T20" fmla="*/ 2147483647 w 262"/>
                  <a:gd name="T21" fmla="*/ 2147483647 h 300"/>
                  <a:gd name="T22" fmla="*/ 2147483647 w 262"/>
                  <a:gd name="T23" fmla="*/ 2147483647 h 300"/>
                  <a:gd name="T24" fmla="*/ 2147483647 w 262"/>
                  <a:gd name="T25" fmla="*/ 2147483647 h 300"/>
                  <a:gd name="T26" fmla="*/ 2147483647 w 262"/>
                  <a:gd name="T27" fmla="*/ 2147483647 h 300"/>
                  <a:gd name="T28" fmla="*/ 2147483647 w 262"/>
                  <a:gd name="T29" fmla="*/ 2147483647 h 300"/>
                  <a:gd name="T30" fmla="*/ 2147483647 w 262"/>
                  <a:gd name="T31" fmla="*/ 2147483647 h 300"/>
                  <a:gd name="T32" fmla="*/ 2147483647 w 262"/>
                  <a:gd name="T33" fmla="*/ 2147483647 h 300"/>
                  <a:gd name="T34" fmla="*/ 2147483647 w 262"/>
                  <a:gd name="T35" fmla="*/ 2147483647 h 300"/>
                  <a:gd name="T36" fmla="*/ 2147483647 w 262"/>
                  <a:gd name="T37" fmla="*/ 2147483647 h 300"/>
                  <a:gd name="T38" fmla="*/ 2147483647 w 262"/>
                  <a:gd name="T39" fmla="*/ 2147483647 h 300"/>
                  <a:gd name="T40" fmla="*/ 2147483647 w 262"/>
                  <a:gd name="T41" fmla="*/ 2147483647 h 300"/>
                  <a:gd name="T42" fmla="*/ 2147483647 w 262"/>
                  <a:gd name="T43" fmla="*/ 2147483647 h 300"/>
                  <a:gd name="T44" fmla="*/ 2147483647 w 262"/>
                  <a:gd name="T45" fmla="*/ 2147483647 h 300"/>
                  <a:gd name="T46" fmla="*/ 2147483647 w 262"/>
                  <a:gd name="T47" fmla="*/ 2147483647 h 300"/>
                  <a:gd name="T48" fmla="*/ 2147483647 w 262"/>
                  <a:gd name="T49" fmla="*/ 2147483647 h 300"/>
                  <a:gd name="T50" fmla="*/ 2147483647 w 262"/>
                  <a:gd name="T51" fmla="*/ 2147483647 h 300"/>
                  <a:gd name="T52" fmla="*/ 2147483647 w 262"/>
                  <a:gd name="T53" fmla="*/ 2147483647 h 300"/>
                  <a:gd name="T54" fmla="*/ 2147483647 w 262"/>
                  <a:gd name="T55" fmla="*/ 2147483647 h 300"/>
                  <a:gd name="T56" fmla="*/ 2147483647 w 262"/>
                  <a:gd name="T57" fmla="*/ 2147483647 h 300"/>
                  <a:gd name="T58" fmla="*/ 2147483647 w 262"/>
                  <a:gd name="T59" fmla="*/ 2147483647 h 300"/>
                  <a:gd name="T60" fmla="*/ 2147483647 w 262"/>
                  <a:gd name="T61" fmla="*/ 2147483647 h 300"/>
                  <a:gd name="T62" fmla="*/ 2147483647 w 262"/>
                  <a:gd name="T63" fmla="*/ 2147483647 h 300"/>
                  <a:gd name="T64" fmla="*/ 2147483647 w 262"/>
                  <a:gd name="T65" fmla="*/ 2147483647 h 300"/>
                  <a:gd name="T66" fmla="*/ 2147483647 w 262"/>
                  <a:gd name="T67" fmla="*/ 2147483647 h 300"/>
                  <a:gd name="T68" fmla="*/ 2147483647 w 262"/>
                  <a:gd name="T69" fmla="*/ 2147483647 h 300"/>
                  <a:gd name="T70" fmla="*/ 2147483647 w 262"/>
                  <a:gd name="T71" fmla="*/ 2147483647 h 300"/>
                  <a:gd name="T72" fmla="*/ 2147483647 w 262"/>
                  <a:gd name="T73" fmla="*/ 2147483647 h 300"/>
                  <a:gd name="T74" fmla="*/ 2147483647 w 262"/>
                  <a:gd name="T75" fmla="*/ 2147483647 h 300"/>
                  <a:gd name="T76" fmla="*/ 2147483647 w 262"/>
                  <a:gd name="T77" fmla="*/ 2147483647 h 300"/>
                  <a:gd name="T78" fmla="*/ 2147483647 w 262"/>
                  <a:gd name="T79" fmla="*/ 2147483647 h 300"/>
                  <a:gd name="T80" fmla="*/ 2147483647 w 262"/>
                  <a:gd name="T81" fmla="*/ 2147483647 h 300"/>
                  <a:gd name="T82" fmla="*/ 2147483647 w 262"/>
                  <a:gd name="T83" fmla="*/ 2147483647 h 300"/>
                  <a:gd name="T84" fmla="*/ 2147483647 w 262"/>
                  <a:gd name="T85" fmla="*/ 2147483647 h 300"/>
                  <a:gd name="T86" fmla="*/ 2147483647 w 262"/>
                  <a:gd name="T87" fmla="*/ 2147483647 h 300"/>
                  <a:gd name="T88" fmla="*/ 2147483647 w 262"/>
                  <a:gd name="T89" fmla="*/ 2147483647 h 300"/>
                  <a:gd name="T90" fmla="*/ 2147483647 w 262"/>
                  <a:gd name="T91" fmla="*/ 2147483647 h 300"/>
                  <a:gd name="T92" fmla="*/ 2147483647 w 262"/>
                  <a:gd name="T93" fmla="*/ 2147483647 h 300"/>
                  <a:gd name="T94" fmla="*/ 2147483647 w 262"/>
                  <a:gd name="T95" fmla="*/ 2147483647 h 300"/>
                  <a:gd name="T96" fmla="*/ 2147483647 w 262"/>
                  <a:gd name="T97" fmla="*/ 2147483647 h 300"/>
                  <a:gd name="T98" fmla="*/ 2147483647 w 262"/>
                  <a:gd name="T99" fmla="*/ 2147483647 h 300"/>
                  <a:gd name="T100" fmla="*/ 2147483647 w 262"/>
                  <a:gd name="T101" fmla="*/ 2147483647 h 300"/>
                  <a:gd name="T102" fmla="*/ 2147483647 w 262"/>
                  <a:gd name="T103" fmla="*/ 2147483647 h 300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262"/>
                  <a:gd name="T157" fmla="*/ 0 h 300"/>
                  <a:gd name="T158" fmla="*/ 262 w 262"/>
                  <a:gd name="T159" fmla="*/ 300 h 300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262" h="300">
                    <a:moveTo>
                      <a:pt x="262" y="114"/>
                    </a:moveTo>
                    <a:lnTo>
                      <a:pt x="252" y="102"/>
                    </a:lnTo>
                    <a:lnTo>
                      <a:pt x="250" y="100"/>
                    </a:lnTo>
                    <a:lnTo>
                      <a:pt x="246" y="96"/>
                    </a:lnTo>
                    <a:lnTo>
                      <a:pt x="244" y="94"/>
                    </a:lnTo>
                    <a:lnTo>
                      <a:pt x="240" y="88"/>
                    </a:lnTo>
                    <a:lnTo>
                      <a:pt x="240" y="84"/>
                    </a:lnTo>
                    <a:lnTo>
                      <a:pt x="240" y="72"/>
                    </a:lnTo>
                    <a:lnTo>
                      <a:pt x="238" y="60"/>
                    </a:lnTo>
                    <a:lnTo>
                      <a:pt x="222" y="38"/>
                    </a:lnTo>
                    <a:lnTo>
                      <a:pt x="218" y="30"/>
                    </a:lnTo>
                    <a:lnTo>
                      <a:pt x="214" y="28"/>
                    </a:lnTo>
                    <a:lnTo>
                      <a:pt x="212" y="22"/>
                    </a:lnTo>
                    <a:lnTo>
                      <a:pt x="210" y="18"/>
                    </a:lnTo>
                    <a:lnTo>
                      <a:pt x="208" y="12"/>
                    </a:lnTo>
                    <a:lnTo>
                      <a:pt x="202" y="6"/>
                    </a:lnTo>
                    <a:lnTo>
                      <a:pt x="196" y="2"/>
                    </a:lnTo>
                    <a:lnTo>
                      <a:pt x="192" y="0"/>
                    </a:lnTo>
                    <a:lnTo>
                      <a:pt x="162" y="0"/>
                    </a:lnTo>
                    <a:lnTo>
                      <a:pt x="130" y="2"/>
                    </a:lnTo>
                    <a:lnTo>
                      <a:pt x="128" y="4"/>
                    </a:lnTo>
                    <a:lnTo>
                      <a:pt x="88" y="32"/>
                    </a:lnTo>
                    <a:lnTo>
                      <a:pt x="86" y="36"/>
                    </a:lnTo>
                    <a:lnTo>
                      <a:pt x="82" y="46"/>
                    </a:lnTo>
                    <a:lnTo>
                      <a:pt x="80" y="50"/>
                    </a:lnTo>
                    <a:lnTo>
                      <a:pt x="80" y="62"/>
                    </a:lnTo>
                    <a:lnTo>
                      <a:pt x="80" y="66"/>
                    </a:lnTo>
                    <a:lnTo>
                      <a:pt x="78" y="74"/>
                    </a:lnTo>
                    <a:lnTo>
                      <a:pt x="76" y="78"/>
                    </a:lnTo>
                    <a:lnTo>
                      <a:pt x="74" y="90"/>
                    </a:lnTo>
                    <a:lnTo>
                      <a:pt x="72" y="94"/>
                    </a:lnTo>
                    <a:lnTo>
                      <a:pt x="70" y="96"/>
                    </a:lnTo>
                    <a:lnTo>
                      <a:pt x="48" y="96"/>
                    </a:lnTo>
                    <a:lnTo>
                      <a:pt x="44" y="98"/>
                    </a:lnTo>
                    <a:lnTo>
                      <a:pt x="32" y="104"/>
                    </a:lnTo>
                    <a:lnTo>
                      <a:pt x="28" y="108"/>
                    </a:lnTo>
                    <a:lnTo>
                      <a:pt x="22" y="112"/>
                    </a:lnTo>
                    <a:lnTo>
                      <a:pt x="16" y="120"/>
                    </a:lnTo>
                    <a:lnTo>
                      <a:pt x="12" y="126"/>
                    </a:lnTo>
                    <a:lnTo>
                      <a:pt x="12" y="130"/>
                    </a:lnTo>
                    <a:lnTo>
                      <a:pt x="8" y="158"/>
                    </a:lnTo>
                    <a:lnTo>
                      <a:pt x="8" y="176"/>
                    </a:lnTo>
                    <a:lnTo>
                      <a:pt x="10" y="188"/>
                    </a:lnTo>
                    <a:lnTo>
                      <a:pt x="10" y="196"/>
                    </a:lnTo>
                    <a:lnTo>
                      <a:pt x="14" y="202"/>
                    </a:lnTo>
                    <a:lnTo>
                      <a:pt x="16" y="208"/>
                    </a:lnTo>
                    <a:lnTo>
                      <a:pt x="18" y="214"/>
                    </a:lnTo>
                    <a:lnTo>
                      <a:pt x="28" y="244"/>
                    </a:lnTo>
                    <a:lnTo>
                      <a:pt x="30" y="260"/>
                    </a:lnTo>
                    <a:lnTo>
                      <a:pt x="30" y="268"/>
                    </a:lnTo>
                    <a:lnTo>
                      <a:pt x="28" y="272"/>
                    </a:lnTo>
                    <a:lnTo>
                      <a:pt x="24" y="278"/>
                    </a:lnTo>
                    <a:lnTo>
                      <a:pt x="18" y="286"/>
                    </a:lnTo>
                    <a:lnTo>
                      <a:pt x="16" y="288"/>
                    </a:lnTo>
                    <a:lnTo>
                      <a:pt x="14" y="290"/>
                    </a:lnTo>
                    <a:lnTo>
                      <a:pt x="10" y="292"/>
                    </a:lnTo>
                    <a:lnTo>
                      <a:pt x="2" y="294"/>
                    </a:lnTo>
                    <a:lnTo>
                      <a:pt x="0" y="294"/>
                    </a:lnTo>
                    <a:lnTo>
                      <a:pt x="2" y="294"/>
                    </a:lnTo>
                    <a:lnTo>
                      <a:pt x="8" y="298"/>
                    </a:lnTo>
                    <a:lnTo>
                      <a:pt x="18" y="300"/>
                    </a:lnTo>
                    <a:lnTo>
                      <a:pt x="28" y="298"/>
                    </a:lnTo>
                    <a:lnTo>
                      <a:pt x="34" y="294"/>
                    </a:lnTo>
                    <a:lnTo>
                      <a:pt x="36" y="292"/>
                    </a:lnTo>
                    <a:lnTo>
                      <a:pt x="46" y="282"/>
                    </a:lnTo>
                    <a:lnTo>
                      <a:pt x="52" y="274"/>
                    </a:lnTo>
                    <a:lnTo>
                      <a:pt x="58" y="266"/>
                    </a:lnTo>
                    <a:lnTo>
                      <a:pt x="62" y="258"/>
                    </a:lnTo>
                    <a:lnTo>
                      <a:pt x="64" y="250"/>
                    </a:lnTo>
                    <a:lnTo>
                      <a:pt x="64" y="246"/>
                    </a:lnTo>
                    <a:lnTo>
                      <a:pt x="64" y="238"/>
                    </a:lnTo>
                    <a:lnTo>
                      <a:pt x="64" y="218"/>
                    </a:lnTo>
                    <a:lnTo>
                      <a:pt x="64" y="196"/>
                    </a:lnTo>
                    <a:lnTo>
                      <a:pt x="62" y="182"/>
                    </a:lnTo>
                    <a:lnTo>
                      <a:pt x="56" y="156"/>
                    </a:lnTo>
                    <a:lnTo>
                      <a:pt x="52" y="150"/>
                    </a:lnTo>
                    <a:lnTo>
                      <a:pt x="50" y="146"/>
                    </a:lnTo>
                    <a:lnTo>
                      <a:pt x="50" y="140"/>
                    </a:lnTo>
                    <a:lnTo>
                      <a:pt x="48" y="134"/>
                    </a:lnTo>
                    <a:lnTo>
                      <a:pt x="48" y="132"/>
                    </a:lnTo>
                    <a:lnTo>
                      <a:pt x="50" y="130"/>
                    </a:lnTo>
                    <a:lnTo>
                      <a:pt x="56" y="124"/>
                    </a:lnTo>
                    <a:lnTo>
                      <a:pt x="60" y="120"/>
                    </a:lnTo>
                    <a:lnTo>
                      <a:pt x="66" y="118"/>
                    </a:lnTo>
                    <a:lnTo>
                      <a:pt x="74" y="118"/>
                    </a:lnTo>
                    <a:lnTo>
                      <a:pt x="74" y="120"/>
                    </a:lnTo>
                    <a:lnTo>
                      <a:pt x="76" y="124"/>
                    </a:lnTo>
                    <a:lnTo>
                      <a:pt x="76" y="134"/>
                    </a:lnTo>
                    <a:lnTo>
                      <a:pt x="78" y="142"/>
                    </a:lnTo>
                    <a:lnTo>
                      <a:pt x="80" y="152"/>
                    </a:lnTo>
                    <a:lnTo>
                      <a:pt x="84" y="162"/>
                    </a:lnTo>
                    <a:lnTo>
                      <a:pt x="92" y="170"/>
                    </a:lnTo>
                    <a:lnTo>
                      <a:pt x="102" y="178"/>
                    </a:lnTo>
                    <a:lnTo>
                      <a:pt x="108" y="180"/>
                    </a:lnTo>
                    <a:lnTo>
                      <a:pt x="116" y="180"/>
                    </a:lnTo>
                    <a:lnTo>
                      <a:pt x="120" y="180"/>
                    </a:lnTo>
                    <a:lnTo>
                      <a:pt x="122" y="184"/>
                    </a:lnTo>
                    <a:lnTo>
                      <a:pt x="120" y="198"/>
                    </a:lnTo>
                    <a:lnTo>
                      <a:pt x="124" y="208"/>
                    </a:lnTo>
                    <a:lnTo>
                      <a:pt x="152" y="212"/>
                    </a:lnTo>
                    <a:lnTo>
                      <a:pt x="154" y="214"/>
                    </a:lnTo>
                    <a:lnTo>
                      <a:pt x="146" y="242"/>
                    </a:lnTo>
                    <a:lnTo>
                      <a:pt x="142" y="262"/>
                    </a:lnTo>
                    <a:lnTo>
                      <a:pt x="140" y="270"/>
                    </a:lnTo>
                    <a:lnTo>
                      <a:pt x="156" y="266"/>
                    </a:lnTo>
                    <a:lnTo>
                      <a:pt x="172" y="262"/>
                    </a:lnTo>
                    <a:lnTo>
                      <a:pt x="174" y="262"/>
                    </a:lnTo>
                    <a:lnTo>
                      <a:pt x="176" y="262"/>
                    </a:lnTo>
                    <a:lnTo>
                      <a:pt x="196" y="218"/>
                    </a:lnTo>
                    <a:lnTo>
                      <a:pt x="210" y="196"/>
                    </a:lnTo>
                    <a:lnTo>
                      <a:pt x="220" y="188"/>
                    </a:lnTo>
                    <a:lnTo>
                      <a:pt x="226" y="186"/>
                    </a:lnTo>
                    <a:lnTo>
                      <a:pt x="238" y="184"/>
                    </a:lnTo>
                    <a:lnTo>
                      <a:pt x="246" y="184"/>
                    </a:lnTo>
                    <a:lnTo>
                      <a:pt x="252" y="182"/>
                    </a:lnTo>
                    <a:lnTo>
                      <a:pt x="254" y="180"/>
                    </a:lnTo>
                    <a:lnTo>
                      <a:pt x="256" y="178"/>
                    </a:lnTo>
                    <a:lnTo>
                      <a:pt x="256" y="160"/>
                    </a:lnTo>
                    <a:lnTo>
                      <a:pt x="256" y="156"/>
                    </a:lnTo>
                    <a:lnTo>
                      <a:pt x="256" y="150"/>
                    </a:lnTo>
                    <a:lnTo>
                      <a:pt x="258" y="150"/>
                    </a:lnTo>
                    <a:lnTo>
                      <a:pt x="258" y="146"/>
                    </a:lnTo>
                    <a:lnTo>
                      <a:pt x="256" y="144"/>
                    </a:lnTo>
                    <a:lnTo>
                      <a:pt x="258" y="140"/>
                    </a:lnTo>
                    <a:lnTo>
                      <a:pt x="258" y="136"/>
                    </a:lnTo>
                    <a:lnTo>
                      <a:pt x="256" y="134"/>
                    </a:lnTo>
                    <a:lnTo>
                      <a:pt x="256" y="130"/>
                    </a:lnTo>
                    <a:lnTo>
                      <a:pt x="254" y="126"/>
                    </a:lnTo>
                    <a:lnTo>
                      <a:pt x="256" y="124"/>
                    </a:lnTo>
                    <a:lnTo>
                      <a:pt x="258" y="122"/>
                    </a:lnTo>
                    <a:lnTo>
                      <a:pt x="260" y="120"/>
                    </a:lnTo>
                    <a:lnTo>
                      <a:pt x="262" y="116"/>
                    </a:lnTo>
                    <a:lnTo>
                      <a:pt x="262" y="11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  <p:sp>
            <p:nvSpPr>
              <p:cNvPr id="40" name="Freeform 263">
                <a:extLst>
                  <a:ext uri="{FF2B5EF4-FFF2-40B4-BE49-F238E27FC236}">
                    <a16:creationId xmlns:a16="http://schemas.microsoft.com/office/drawing/2014/main" id="{1515F687-13F7-F2F1-6322-152E103214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66153" y="1247117"/>
                <a:ext cx="543779" cy="851921"/>
              </a:xfrm>
              <a:custGeom>
                <a:avLst/>
                <a:gdLst>
                  <a:gd name="T0" fmla="*/ 2147483647 w 180"/>
                  <a:gd name="T1" fmla="*/ 0 h 282"/>
                  <a:gd name="T2" fmla="*/ 2147483647 w 180"/>
                  <a:gd name="T3" fmla="*/ 2147483647 h 282"/>
                  <a:gd name="T4" fmla="*/ 2147483647 w 180"/>
                  <a:gd name="T5" fmla="*/ 2147483647 h 282"/>
                  <a:gd name="T6" fmla="*/ 2147483647 w 180"/>
                  <a:gd name="T7" fmla="*/ 2147483647 h 282"/>
                  <a:gd name="T8" fmla="*/ 2147483647 w 180"/>
                  <a:gd name="T9" fmla="*/ 2147483647 h 282"/>
                  <a:gd name="T10" fmla="*/ 2147483647 w 180"/>
                  <a:gd name="T11" fmla="*/ 2147483647 h 282"/>
                  <a:gd name="T12" fmla="*/ 2147483647 w 180"/>
                  <a:gd name="T13" fmla="*/ 2147483647 h 282"/>
                  <a:gd name="T14" fmla="*/ 2147483647 w 180"/>
                  <a:gd name="T15" fmla="*/ 2147483647 h 282"/>
                  <a:gd name="T16" fmla="*/ 2147483647 w 180"/>
                  <a:gd name="T17" fmla="*/ 2147483647 h 282"/>
                  <a:gd name="T18" fmla="*/ 2147483647 w 180"/>
                  <a:gd name="T19" fmla="*/ 2147483647 h 282"/>
                  <a:gd name="T20" fmla="*/ 2147483647 w 180"/>
                  <a:gd name="T21" fmla="*/ 2147483647 h 282"/>
                  <a:gd name="T22" fmla="*/ 2147483647 w 180"/>
                  <a:gd name="T23" fmla="*/ 2147483647 h 282"/>
                  <a:gd name="T24" fmla="*/ 2147483647 w 180"/>
                  <a:gd name="T25" fmla="*/ 2147483647 h 282"/>
                  <a:gd name="T26" fmla="*/ 2147483647 w 180"/>
                  <a:gd name="T27" fmla="*/ 2147483647 h 282"/>
                  <a:gd name="T28" fmla="*/ 2147483647 w 180"/>
                  <a:gd name="T29" fmla="*/ 2147483647 h 282"/>
                  <a:gd name="T30" fmla="*/ 2147483647 w 180"/>
                  <a:gd name="T31" fmla="*/ 2147483647 h 282"/>
                  <a:gd name="T32" fmla="*/ 2147483647 w 180"/>
                  <a:gd name="T33" fmla="*/ 2147483647 h 282"/>
                  <a:gd name="T34" fmla="*/ 2147483647 w 180"/>
                  <a:gd name="T35" fmla="*/ 2147483647 h 282"/>
                  <a:gd name="T36" fmla="*/ 2147483647 w 180"/>
                  <a:gd name="T37" fmla="*/ 2147483647 h 282"/>
                  <a:gd name="T38" fmla="*/ 2147483647 w 180"/>
                  <a:gd name="T39" fmla="*/ 2147483647 h 282"/>
                  <a:gd name="T40" fmla="*/ 2147483647 w 180"/>
                  <a:gd name="T41" fmla="*/ 2147483647 h 282"/>
                  <a:gd name="T42" fmla="*/ 2147483647 w 180"/>
                  <a:gd name="T43" fmla="*/ 2147483647 h 282"/>
                  <a:gd name="T44" fmla="*/ 2147483647 w 180"/>
                  <a:gd name="T45" fmla="*/ 2147483647 h 282"/>
                  <a:gd name="T46" fmla="*/ 2147483647 w 180"/>
                  <a:gd name="T47" fmla="*/ 2147483647 h 282"/>
                  <a:gd name="T48" fmla="*/ 2147483647 w 180"/>
                  <a:gd name="T49" fmla="*/ 2147483647 h 282"/>
                  <a:gd name="T50" fmla="*/ 2147483647 w 180"/>
                  <a:gd name="T51" fmla="*/ 2147483647 h 282"/>
                  <a:gd name="T52" fmla="*/ 2147483647 w 180"/>
                  <a:gd name="T53" fmla="*/ 2147483647 h 282"/>
                  <a:gd name="T54" fmla="*/ 2147483647 w 180"/>
                  <a:gd name="T55" fmla="*/ 2147483647 h 282"/>
                  <a:gd name="T56" fmla="*/ 2147483647 w 180"/>
                  <a:gd name="T57" fmla="*/ 2147483647 h 282"/>
                  <a:gd name="T58" fmla="*/ 0 w 180"/>
                  <a:gd name="T59" fmla="*/ 2147483647 h 282"/>
                  <a:gd name="T60" fmla="*/ 2147483647 w 180"/>
                  <a:gd name="T61" fmla="*/ 2147483647 h 282"/>
                  <a:gd name="T62" fmla="*/ 2147483647 w 180"/>
                  <a:gd name="T63" fmla="*/ 2147483647 h 282"/>
                  <a:gd name="T64" fmla="*/ 2147483647 w 180"/>
                  <a:gd name="T65" fmla="*/ 2147483647 h 282"/>
                  <a:gd name="T66" fmla="*/ 2147483647 w 180"/>
                  <a:gd name="T67" fmla="*/ 2147483647 h 282"/>
                  <a:gd name="T68" fmla="*/ 2147483647 w 180"/>
                  <a:gd name="T69" fmla="*/ 2147483647 h 282"/>
                  <a:gd name="T70" fmla="*/ 2147483647 w 180"/>
                  <a:gd name="T71" fmla="*/ 2147483647 h 282"/>
                  <a:gd name="T72" fmla="*/ 2147483647 w 180"/>
                  <a:gd name="T73" fmla="*/ 2147483647 h 282"/>
                  <a:gd name="T74" fmla="*/ 2147483647 w 180"/>
                  <a:gd name="T75" fmla="*/ 2147483647 h 282"/>
                  <a:gd name="T76" fmla="*/ 2147483647 w 180"/>
                  <a:gd name="T77" fmla="*/ 2147483647 h 282"/>
                  <a:gd name="T78" fmla="*/ 2147483647 w 180"/>
                  <a:gd name="T79" fmla="*/ 2147483647 h 282"/>
                  <a:gd name="T80" fmla="*/ 2147483647 w 180"/>
                  <a:gd name="T81" fmla="*/ 0 h 282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180"/>
                  <a:gd name="T124" fmla="*/ 0 h 282"/>
                  <a:gd name="T125" fmla="*/ 180 w 180"/>
                  <a:gd name="T126" fmla="*/ 282 h 282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180" h="282">
                    <a:moveTo>
                      <a:pt x="166" y="0"/>
                    </a:moveTo>
                    <a:lnTo>
                      <a:pt x="104" y="60"/>
                    </a:lnTo>
                    <a:lnTo>
                      <a:pt x="96" y="58"/>
                    </a:lnTo>
                    <a:lnTo>
                      <a:pt x="84" y="66"/>
                    </a:lnTo>
                    <a:lnTo>
                      <a:pt x="82" y="70"/>
                    </a:lnTo>
                    <a:lnTo>
                      <a:pt x="78" y="82"/>
                    </a:lnTo>
                    <a:lnTo>
                      <a:pt x="72" y="94"/>
                    </a:lnTo>
                    <a:lnTo>
                      <a:pt x="68" y="100"/>
                    </a:lnTo>
                    <a:lnTo>
                      <a:pt x="64" y="108"/>
                    </a:lnTo>
                    <a:lnTo>
                      <a:pt x="62" y="112"/>
                    </a:lnTo>
                    <a:lnTo>
                      <a:pt x="60" y="118"/>
                    </a:lnTo>
                    <a:lnTo>
                      <a:pt x="56" y="124"/>
                    </a:lnTo>
                    <a:lnTo>
                      <a:pt x="54" y="128"/>
                    </a:lnTo>
                    <a:lnTo>
                      <a:pt x="52" y="130"/>
                    </a:lnTo>
                    <a:lnTo>
                      <a:pt x="48" y="136"/>
                    </a:lnTo>
                    <a:lnTo>
                      <a:pt x="46" y="146"/>
                    </a:lnTo>
                    <a:lnTo>
                      <a:pt x="34" y="160"/>
                    </a:lnTo>
                    <a:lnTo>
                      <a:pt x="30" y="164"/>
                    </a:lnTo>
                    <a:lnTo>
                      <a:pt x="26" y="172"/>
                    </a:lnTo>
                    <a:lnTo>
                      <a:pt x="26" y="178"/>
                    </a:lnTo>
                    <a:lnTo>
                      <a:pt x="30" y="186"/>
                    </a:lnTo>
                    <a:lnTo>
                      <a:pt x="34" y="198"/>
                    </a:lnTo>
                    <a:lnTo>
                      <a:pt x="20" y="216"/>
                    </a:lnTo>
                    <a:lnTo>
                      <a:pt x="20" y="244"/>
                    </a:lnTo>
                    <a:lnTo>
                      <a:pt x="0" y="282"/>
                    </a:lnTo>
                    <a:lnTo>
                      <a:pt x="52" y="194"/>
                    </a:lnTo>
                    <a:lnTo>
                      <a:pt x="70" y="162"/>
                    </a:lnTo>
                    <a:lnTo>
                      <a:pt x="92" y="128"/>
                    </a:lnTo>
                    <a:lnTo>
                      <a:pt x="102" y="94"/>
                    </a:lnTo>
                    <a:lnTo>
                      <a:pt x="112" y="82"/>
                    </a:lnTo>
                    <a:lnTo>
                      <a:pt x="120" y="78"/>
                    </a:lnTo>
                    <a:lnTo>
                      <a:pt x="134" y="60"/>
                    </a:lnTo>
                    <a:lnTo>
                      <a:pt x="180" y="16"/>
                    </a:lnTo>
                    <a:lnTo>
                      <a:pt x="166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1" name="Freeform 264">
                <a:extLst>
                  <a:ext uri="{FF2B5EF4-FFF2-40B4-BE49-F238E27FC236}">
                    <a16:creationId xmlns:a16="http://schemas.microsoft.com/office/drawing/2014/main" id="{737D48A5-5CF6-85F8-9649-470E7F0739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90321" y="1392125"/>
                <a:ext cx="320225" cy="809627"/>
              </a:xfrm>
              <a:custGeom>
                <a:avLst/>
                <a:gdLst>
                  <a:gd name="T0" fmla="*/ 2147483647 w 106"/>
                  <a:gd name="T1" fmla="*/ 2147483647 h 268"/>
                  <a:gd name="T2" fmla="*/ 2147483647 w 106"/>
                  <a:gd name="T3" fmla="*/ 2147483647 h 268"/>
                  <a:gd name="T4" fmla="*/ 2147483647 w 106"/>
                  <a:gd name="T5" fmla="*/ 2147483647 h 268"/>
                  <a:gd name="T6" fmla="*/ 2147483647 w 106"/>
                  <a:gd name="T7" fmla="*/ 2147483647 h 268"/>
                  <a:gd name="T8" fmla="*/ 2147483647 w 106"/>
                  <a:gd name="T9" fmla="*/ 2147483647 h 268"/>
                  <a:gd name="T10" fmla="*/ 2147483647 w 106"/>
                  <a:gd name="T11" fmla="*/ 2147483647 h 268"/>
                  <a:gd name="T12" fmla="*/ 2147483647 w 106"/>
                  <a:gd name="T13" fmla="*/ 2147483647 h 268"/>
                  <a:gd name="T14" fmla="*/ 2147483647 w 106"/>
                  <a:gd name="T15" fmla="*/ 2147483647 h 268"/>
                  <a:gd name="T16" fmla="*/ 2147483647 w 106"/>
                  <a:gd name="T17" fmla="*/ 2147483647 h 268"/>
                  <a:gd name="T18" fmla="*/ 2147483647 w 106"/>
                  <a:gd name="T19" fmla="*/ 2147483647 h 268"/>
                  <a:gd name="T20" fmla="*/ 2147483647 w 106"/>
                  <a:gd name="T21" fmla="*/ 2147483647 h 268"/>
                  <a:gd name="T22" fmla="*/ 2147483647 w 106"/>
                  <a:gd name="T23" fmla="*/ 2147483647 h 268"/>
                  <a:gd name="T24" fmla="*/ 2147483647 w 106"/>
                  <a:gd name="T25" fmla="*/ 2147483647 h 268"/>
                  <a:gd name="T26" fmla="*/ 2147483647 w 106"/>
                  <a:gd name="T27" fmla="*/ 2147483647 h 268"/>
                  <a:gd name="T28" fmla="*/ 2147483647 w 106"/>
                  <a:gd name="T29" fmla="*/ 2147483647 h 268"/>
                  <a:gd name="T30" fmla="*/ 2147483647 w 106"/>
                  <a:gd name="T31" fmla="*/ 2147483647 h 268"/>
                  <a:gd name="T32" fmla="*/ 2147483647 w 106"/>
                  <a:gd name="T33" fmla="*/ 2147483647 h 268"/>
                  <a:gd name="T34" fmla="*/ 2147483647 w 106"/>
                  <a:gd name="T35" fmla="*/ 2147483647 h 268"/>
                  <a:gd name="T36" fmla="*/ 0 w 106"/>
                  <a:gd name="T37" fmla="*/ 2147483647 h 268"/>
                  <a:gd name="T38" fmla="*/ 0 w 106"/>
                  <a:gd name="T39" fmla="*/ 2147483647 h 268"/>
                  <a:gd name="T40" fmla="*/ 0 w 106"/>
                  <a:gd name="T41" fmla="*/ 2147483647 h 268"/>
                  <a:gd name="T42" fmla="*/ 2147483647 w 106"/>
                  <a:gd name="T43" fmla="*/ 2147483647 h 268"/>
                  <a:gd name="T44" fmla="*/ 2147483647 w 106"/>
                  <a:gd name="T45" fmla="*/ 2147483647 h 268"/>
                  <a:gd name="T46" fmla="*/ 2147483647 w 106"/>
                  <a:gd name="T47" fmla="*/ 2147483647 h 268"/>
                  <a:gd name="T48" fmla="*/ 2147483647 w 106"/>
                  <a:gd name="T49" fmla="*/ 2147483647 h 268"/>
                  <a:gd name="T50" fmla="*/ 2147483647 w 106"/>
                  <a:gd name="T51" fmla="*/ 2147483647 h 268"/>
                  <a:gd name="T52" fmla="*/ 2147483647 w 106"/>
                  <a:gd name="T53" fmla="*/ 2147483647 h 268"/>
                  <a:gd name="T54" fmla="*/ 2147483647 w 106"/>
                  <a:gd name="T55" fmla="*/ 2147483647 h 268"/>
                  <a:gd name="T56" fmla="*/ 2147483647 w 106"/>
                  <a:gd name="T57" fmla="*/ 2147483647 h 268"/>
                  <a:gd name="T58" fmla="*/ 2147483647 w 106"/>
                  <a:gd name="T59" fmla="*/ 2147483647 h 268"/>
                  <a:gd name="T60" fmla="*/ 2147483647 w 106"/>
                  <a:gd name="T61" fmla="*/ 2147483647 h 268"/>
                  <a:gd name="T62" fmla="*/ 2147483647 w 106"/>
                  <a:gd name="T63" fmla="*/ 2147483647 h 268"/>
                  <a:gd name="T64" fmla="*/ 2147483647 w 106"/>
                  <a:gd name="T65" fmla="*/ 2147483647 h 268"/>
                  <a:gd name="T66" fmla="*/ 2147483647 w 106"/>
                  <a:gd name="T67" fmla="*/ 2147483647 h 268"/>
                  <a:gd name="T68" fmla="*/ 2147483647 w 106"/>
                  <a:gd name="T69" fmla="*/ 2147483647 h 268"/>
                  <a:gd name="T70" fmla="*/ 2147483647 w 106"/>
                  <a:gd name="T71" fmla="*/ 2147483647 h 268"/>
                  <a:gd name="T72" fmla="*/ 2147483647 w 106"/>
                  <a:gd name="T73" fmla="*/ 2147483647 h 268"/>
                  <a:gd name="T74" fmla="*/ 2147483647 w 106"/>
                  <a:gd name="T75" fmla="*/ 2147483647 h 268"/>
                  <a:gd name="T76" fmla="*/ 2147483647 w 106"/>
                  <a:gd name="T77" fmla="*/ 2147483647 h 268"/>
                  <a:gd name="T78" fmla="*/ 2147483647 w 106"/>
                  <a:gd name="T79" fmla="*/ 2147483647 h 268"/>
                  <a:gd name="T80" fmla="*/ 2147483647 w 106"/>
                  <a:gd name="T81" fmla="*/ 2147483647 h 268"/>
                  <a:gd name="T82" fmla="*/ 2147483647 w 106"/>
                  <a:gd name="T83" fmla="*/ 2147483647 h 268"/>
                  <a:gd name="T84" fmla="*/ 2147483647 w 106"/>
                  <a:gd name="T85" fmla="*/ 2147483647 h 268"/>
                  <a:gd name="T86" fmla="*/ 2147483647 w 106"/>
                  <a:gd name="T87" fmla="*/ 0 h 268"/>
                  <a:gd name="T88" fmla="*/ 2147483647 w 106"/>
                  <a:gd name="T89" fmla="*/ 2147483647 h 268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106"/>
                  <a:gd name="T136" fmla="*/ 0 h 268"/>
                  <a:gd name="T137" fmla="*/ 106 w 106"/>
                  <a:gd name="T138" fmla="*/ 268 h 268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106" h="268">
                    <a:moveTo>
                      <a:pt x="90" y="4"/>
                    </a:moveTo>
                    <a:lnTo>
                      <a:pt x="90" y="4"/>
                    </a:lnTo>
                    <a:lnTo>
                      <a:pt x="86" y="10"/>
                    </a:lnTo>
                    <a:lnTo>
                      <a:pt x="80" y="16"/>
                    </a:lnTo>
                    <a:lnTo>
                      <a:pt x="76" y="24"/>
                    </a:lnTo>
                    <a:lnTo>
                      <a:pt x="74" y="30"/>
                    </a:lnTo>
                    <a:lnTo>
                      <a:pt x="74" y="36"/>
                    </a:lnTo>
                    <a:lnTo>
                      <a:pt x="74" y="42"/>
                    </a:lnTo>
                    <a:lnTo>
                      <a:pt x="72" y="50"/>
                    </a:lnTo>
                    <a:lnTo>
                      <a:pt x="64" y="64"/>
                    </a:lnTo>
                    <a:lnTo>
                      <a:pt x="56" y="78"/>
                    </a:lnTo>
                    <a:lnTo>
                      <a:pt x="48" y="92"/>
                    </a:lnTo>
                    <a:lnTo>
                      <a:pt x="30" y="132"/>
                    </a:lnTo>
                    <a:lnTo>
                      <a:pt x="14" y="178"/>
                    </a:lnTo>
                    <a:lnTo>
                      <a:pt x="8" y="200"/>
                    </a:lnTo>
                    <a:lnTo>
                      <a:pt x="4" y="224"/>
                    </a:lnTo>
                    <a:lnTo>
                      <a:pt x="0" y="246"/>
                    </a:lnTo>
                    <a:lnTo>
                      <a:pt x="0" y="268"/>
                    </a:lnTo>
                    <a:lnTo>
                      <a:pt x="22" y="230"/>
                    </a:lnTo>
                    <a:lnTo>
                      <a:pt x="46" y="196"/>
                    </a:lnTo>
                    <a:lnTo>
                      <a:pt x="52" y="186"/>
                    </a:lnTo>
                    <a:lnTo>
                      <a:pt x="58" y="174"/>
                    </a:lnTo>
                    <a:lnTo>
                      <a:pt x="66" y="150"/>
                    </a:lnTo>
                    <a:lnTo>
                      <a:pt x="72" y="126"/>
                    </a:lnTo>
                    <a:lnTo>
                      <a:pt x="76" y="102"/>
                    </a:lnTo>
                    <a:lnTo>
                      <a:pt x="78" y="84"/>
                    </a:lnTo>
                    <a:lnTo>
                      <a:pt x="78" y="78"/>
                    </a:lnTo>
                    <a:lnTo>
                      <a:pt x="82" y="68"/>
                    </a:lnTo>
                    <a:lnTo>
                      <a:pt x="86" y="56"/>
                    </a:lnTo>
                    <a:lnTo>
                      <a:pt x="86" y="48"/>
                    </a:lnTo>
                    <a:lnTo>
                      <a:pt x="90" y="44"/>
                    </a:lnTo>
                    <a:lnTo>
                      <a:pt x="96" y="38"/>
                    </a:lnTo>
                    <a:lnTo>
                      <a:pt x="102" y="32"/>
                    </a:lnTo>
                    <a:lnTo>
                      <a:pt x="104" y="28"/>
                    </a:lnTo>
                    <a:lnTo>
                      <a:pt x="106" y="22"/>
                    </a:lnTo>
                    <a:lnTo>
                      <a:pt x="106" y="12"/>
                    </a:lnTo>
                    <a:lnTo>
                      <a:pt x="104" y="0"/>
                    </a:lnTo>
                    <a:lnTo>
                      <a:pt x="90" y="4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2" name="Freeform 265">
                <a:extLst>
                  <a:ext uri="{FF2B5EF4-FFF2-40B4-BE49-F238E27FC236}">
                    <a16:creationId xmlns:a16="http://schemas.microsoft.com/office/drawing/2014/main" id="{1379E427-C820-6A13-C56E-99FB667CB4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26573" y="3555157"/>
                <a:ext cx="1341322" cy="731081"/>
              </a:xfrm>
              <a:custGeom>
                <a:avLst/>
                <a:gdLst>
                  <a:gd name="T0" fmla="*/ 2147483647 w 444"/>
                  <a:gd name="T1" fmla="*/ 2147483647 h 242"/>
                  <a:gd name="T2" fmla="*/ 2147483647 w 444"/>
                  <a:gd name="T3" fmla="*/ 2147483647 h 242"/>
                  <a:gd name="T4" fmla="*/ 2147483647 w 444"/>
                  <a:gd name="T5" fmla="*/ 2147483647 h 242"/>
                  <a:gd name="T6" fmla="*/ 2147483647 w 444"/>
                  <a:gd name="T7" fmla="*/ 2147483647 h 242"/>
                  <a:gd name="T8" fmla="*/ 2147483647 w 444"/>
                  <a:gd name="T9" fmla="*/ 2147483647 h 242"/>
                  <a:gd name="T10" fmla="*/ 2147483647 w 444"/>
                  <a:gd name="T11" fmla="*/ 2147483647 h 242"/>
                  <a:gd name="T12" fmla="*/ 2147483647 w 444"/>
                  <a:gd name="T13" fmla="*/ 2147483647 h 242"/>
                  <a:gd name="T14" fmla="*/ 2147483647 w 444"/>
                  <a:gd name="T15" fmla="*/ 0 h 242"/>
                  <a:gd name="T16" fmla="*/ 2147483647 w 444"/>
                  <a:gd name="T17" fmla="*/ 2147483647 h 242"/>
                  <a:gd name="T18" fmla="*/ 2147483647 w 444"/>
                  <a:gd name="T19" fmla="*/ 2147483647 h 242"/>
                  <a:gd name="T20" fmla="*/ 2147483647 w 444"/>
                  <a:gd name="T21" fmla="*/ 2147483647 h 242"/>
                  <a:gd name="T22" fmla="*/ 2147483647 w 444"/>
                  <a:gd name="T23" fmla="*/ 2147483647 h 242"/>
                  <a:gd name="T24" fmla="*/ 2147483647 w 444"/>
                  <a:gd name="T25" fmla="*/ 2147483647 h 242"/>
                  <a:gd name="T26" fmla="*/ 2147483647 w 444"/>
                  <a:gd name="T27" fmla="*/ 2147483647 h 242"/>
                  <a:gd name="T28" fmla="*/ 2147483647 w 444"/>
                  <a:gd name="T29" fmla="*/ 2147483647 h 242"/>
                  <a:gd name="T30" fmla="*/ 0 w 444"/>
                  <a:gd name="T31" fmla="*/ 2147483647 h 242"/>
                  <a:gd name="T32" fmla="*/ 0 w 444"/>
                  <a:gd name="T33" fmla="*/ 2147483647 h 242"/>
                  <a:gd name="T34" fmla="*/ 0 w 444"/>
                  <a:gd name="T35" fmla="*/ 2147483647 h 242"/>
                  <a:gd name="T36" fmla="*/ 2147483647 w 444"/>
                  <a:gd name="T37" fmla="*/ 2147483647 h 242"/>
                  <a:gd name="T38" fmla="*/ 2147483647 w 444"/>
                  <a:gd name="T39" fmla="*/ 2147483647 h 242"/>
                  <a:gd name="T40" fmla="*/ 2147483647 w 444"/>
                  <a:gd name="T41" fmla="*/ 2147483647 h 242"/>
                  <a:gd name="T42" fmla="*/ 2147483647 w 444"/>
                  <a:gd name="T43" fmla="*/ 2147483647 h 242"/>
                  <a:gd name="T44" fmla="*/ 2147483647 w 444"/>
                  <a:gd name="T45" fmla="*/ 2147483647 h 242"/>
                  <a:gd name="T46" fmla="*/ 2147483647 w 444"/>
                  <a:gd name="T47" fmla="*/ 2147483647 h 242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w 444"/>
                  <a:gd name="T73" fmla="*/ 0 h 242"/>
                  <a:gd name="T74" fmla="*/ 444 w 444"/>
                  <a:gd name="T75" fmla="*/ 242 h 242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T72" t="T73" r="T74" b="T75"/>
                <a:pathLst>
                  <a:path w="444" h="242">
                    <a:moveTo>
                      <a:pt x="436" y="48"/>
                    </a:moveTo>
                    <a:lnTo>
                      <a:pt x="414" y="28"/>
                    </a:lnTo>
                    <a:lnTo>
                      <a:pt x="410" y="28"/>
                    </a:lnTo>
                    <a:lnTo>
                      <a:pt x="258" y="34"/>
                    </a:lnTo>
                    <a:lnTo>
                      <a:pt x="256" y="2"/>
                    </a:lnTo>
                    <a:lnTo>
                      <a:pt x="254" y="0"/>
                    </a:lnTo>
                    <a:lnTo>
                      <a:pt x="28" y="4"/>
                    </a:lnTo>
                    <a:lnTo>
                      <a:pt x="26" y="6"/>
                    </a:lnTo>
                    <a:lnTo>
                      <a:pt x="26" y="42"/>
                    </a:lnTo>
                    <a:lnTo>
                      <a:pt x="24" y="42"/>
                    </a:lnTo>
                    <a:lnTo>
                      <a:pt x="20" y="44"/>
                    </a:lnTo>
                    <a:lnTo>
                      <a:pt x="0" y="66"/>
                    </a:lnTo>
                    <a:lnTo>
                      <a:pt x="0" y="70"/>
                    </a:lnTo>
                    <a:lnTo>
                      <a:pt x="6" y="242"/>
                    </a:lnTo>
                    <a:lnTo>
                      <a:pt x="444" y="242"/>
                    </a:lnTo>
                    <a:lnTo>
                      <a:pt x="436" y="52"/>
                    </a:lnTo>
                    <a:lnTo>
                      <a:pt x="436" y="48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 dirty="0"/>
              </a:p>
            </p:txBody>
          </p:sp>
          <p:sp>
            <p:nvSpPr>
              <p:cNvPr id="43" name="Freeform 266">
                <a:extLst>
                  <a:ext uri="{FF2B5EF4-FFF2-40B4-BE49-F238E27FC236}">
                    <a16:creationId xmlns:a16="http://schemas.microsoft.com/office/drawing/2014/main" id="{602ED5BD-043B-4CF0-17F5-1A71D4C888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2446697" y="3017420"/>
                <a:ext cx="1129852" cy="1268818"/>
              </a:xfrm>
              <a:custGeom>
                <a:avLst/>
                <a:gdLst>
                  <a:gd name="T0" fmla="*/ 2147483647 w 374"/>
                  <a:gd name="T1" fmla="*/ 2147483647 h 420"/>
                  <a:gd name="T2" fmla="*/ 2147483647 w 374"/>
                  <a:gd name="T3" fmla="*/ 2147483647 h 420"/>
                  <a:gd name="T4" fmla="*/ 2147483647 w 374"/>
                  <a:gd name="T5" fmla="*/ 2147483647 h 420"/>
                  <a:gd name="T6" fmla="*/ 2147483647 w 374"/>
                  <a:gd name="T7" fmla="*/ 2147483647 h 420"/>
                  <a:gd name="T8" fmla="*/ 2147483647 w 374"/>
                  <a:gd name="T9" fmla="*/ 2147483647 h 420"/>
                  <a:gd name="T10" fmla="*/ 2147483647 w 374"/>
                  <a:gd name="T11" fmla="*/ 2147483647 h 420"/>
                  <a:gd name="T12" fmla="*/ 2147483647 w 374"/>
                  <a:gd name="T13" fmla="*/ 2147483647 h 420"/>
                  <a:gd name="T14" fmla="*/ 2147483647 w 374"/>
                  <a:gd name="T15" fmla="*/ 2147483647 h 420"/>
                  <a:gd name="T16" fmla="*/ 2147483647 w 374"/>
                  <a:gd name="T17" fmla="*/ 2147483647 h 420"/>
                  <a:gd name="T18" fmla="*/ 2147483647 w 374"/>
                  <a:gd name="T19" fmla="*/ 2147483647 h 420"/>
                  <a:gd name="T20" fmla="*/ 2147483647 w 374"/>
                  <a:gd name="T21" fmla="*/ 2147483647 h 420"/>
                  <a:gd name="T22" fmla="*/ 2147483647 w 374"/>
                  <a:gd name="T23" fmla="*/ 2147483647 h 420"/>
                  <a:gd name="T24" fmla="*/ 2147483647 w 374"/>
                  <a:gd name="T25" fmla="*/ 2147483647 h 420"/>
                  <a:gd name="T26" fmla="*/ 2147483647 w 374"/>
                  <a:gd name="T27" fmla="*/ 2147483647 h 420"/>
                  <a:gd name="T28" fmla="*/ 2147483647 w 374"/>
                  <a:gd name="T29" fmla="*/ 2147483647 h 420"/>
                  <a:gd name="T30" fmla="*/ 2147483647 w 374"/>
                  <a:gd name="T31" fmla="*/ 2147483647 h 420"/>
                  <a:gd name="T32" fmla="*/ 2147483647 w 374"/>
                  <a:gd name="T33" fmla="*/ 2147483647 h 420"/>
                  <a:gd name="T34" fmla="*/ 2147483647 w 374"/>
                  <a:gd name="T35" fmla="*/ 2147483647 h 420"/>
                  <a:gd name="T36" fmla="*/ 2147483647 w 374"/>
                  <a:gd name="T37" fmla="*/ 2147483647 h 420"/>
                  <a:gd name="T38" fmla="*/ 2147483647 w 374"/>
                  <a:gd name="T39" fmla="*/ 2147483647 h 420"/>
                  <a:gd name="T40" fmla="*/ 2147483647 w 374"/>
                  <a:gd name="T41" fmla="*/ 2147483647 h 420"/>
                  <a:gd name="T42" fmla="*/ 2147483647 w 374"/>
                  <a:gd name="T43" fmla="*/ 2147483647 h 420"/>
                  <a:gd name="T44" fmla="*/ 2147483647 w 374"/>
                  <a:gd name="T45" fmla="*/ 2147483647 h 420"/>
                  <a:gd name="T46" fmla="*/ 2147483647 w 374"/>
                  <a:gd name="T47" fmla="*/ 2147483647 h 420"/>
                  <a:gd name="T48" fmla="*/ 2147483647 w 374"/>
                  <a:gd name="T49" fmla="*/ 0 h 420"/>
                  <a:gd name="T50" fmla="*/ 2147483647 w 374"/>
                  <a:gd name="T51" fmla="*/ 0 h 420"/>
                  <a:gd name="T52" fmla="*/ 2147483647 w 374"/>
                  <a:gd name="T53" fmla="*/ 0 h 420"/>
                  <a:gd name="T54" fmla="*/ 2147483647 w 374"/>
                  <a:gd name="T55" fmla="*/ 0 h 420"/>
                  <a:gd name="T56" fmla="*/ 2147483647 w 374"/>
                  <a:gd name="T57" fmla="*/ 2147483647 h 420"/>
                  <a:gd name="T58" fmla="*/ 2147483647 w 374"/>
                  <a:gd name="T59" fmla="*/ 2147483647 h 420"/>
                  <a:gd name="T60" fmla="*/ 2147483647 w 374"/>
                  <a:gd name="T61" fmla="*/ 2147483647 h 420"/>
                  <a:gd name="T62" fmla="*/ 2147483647 w 374"/>
                  <a:gd name="T63" fmla="*/ 2147483647 h 420"/>
                  <a:gd name="T64" fmla="*/ 2147483647 w 374"/>
                  <a:gd name="T65" fmla="*/ 2147483647 h 420"/>
                  <a:gd name="T66" fmla="*/ 2147483647 w 374"/>
                  <a:gd name="T67" fmla="*/ 2147483647 h 420"/>
                  <a:gd name="T68" fmla="*/ 2147483647 w 374"/>
                  <a:gd name="T69" fmla="*/ 2147483647 h 420"/>
                  <a:gd name="T70" fmla="*/ 2147483647 w 374"/>
                  <a:gd name="T71" fmla="*/ 2147483647 h 420"/>
                  <a:gd name="T72" fmla="*/ 2147483647 w 374"/>
                  <a:gd name="T73" fmla="*/ 2147483647 h 420"/>
                  <a:gd name="T74" fmla="*/ 2147483647 w 374"/>
                  <a:gd name="T75" fmla="*/ 2147483647 h 420"/>
                  <a:gd name="T76" fmla="*/ 2147483647 w 374"/>
                  <a:gd name="T77" fmla="*/ 2147483647 h 420"/>
                  <a:gd name="T78" fmla="*/ 2147483647 w 374"/>
                  <a:gd name="T79" fmla="*/ 2147483647 h 420"/>
                  <a:gd name="T80" fmla="*/ 2147483647 w 374"/>
                  <a:gd name="T81" fmla="*/ 2147483647 h 420"/>
                  <a:gd name="T82" fmla="*/ 2147483647 w 374"/>
                  <a:gd name="T83" fmla="*/ 2147483647 h 420"/>
                  <a:gd name="T84" fmla="*/ 2147483647 w 374"/>
                  <a:gd name="T85" fmla="*/ 2147483647 h 420"/>
                  <a:gd name="T86" fmla="*/ 2147483647 w 374"/>
                  <a:gd name="T87" fmla="*/ 2147483647 h 420"/>
                  <a:gd name="T88" fmla="*/ 2147483647 w 374"/>
                  <a:gd name="T89" fmla="*/ 2147483647 h 420"/>
                  <a:gd name="T90" fmla="*/ 2147483647 w 374"/>
                  <a:gd name="T91" fmla="*/ 2147483647 h 420"/>
                  <a:gd name="T92" fmla="*/ 2147483647 w 374"/>
                  <a:gd name="T93" fmla="*/ 2147483647 h 420"/>
                  <a:gd name="T94" fmla="*/ 2147483647 w 374"/>
                  <a:gd name="T95" fmla="*/ 2147483647 h 420"/>
                  <a:gd name="T96" fmla="*/ 2147483647 w 374"/>
                  <a:gd name="T97" fmla="*/ 2147483647 h 420"/>
                  <a:gd name="T98" fmla="*/ 2147483647 w 374"/>
                  <a:gd name="T99" fmla="*/ 2147483647 h 420"/>
                  <a:gd name="T100" fmla="*/ 2147483647 w 374"/>
                  <a:gd name="T101" fmla="*/ 2147483647 h 420"/>
                  <a:gd name="T102" fmla="*/ 2147483647 w 374"/>
                  <a:gd name="T103" fmla="*/ 2147483647 h 420"/>
                  <a:gd name="T104" fmla="*/ 2147483647 w 374"/>
                  <a:gd name="T105" fmla="*/ 2147483647 h 420"/>
                  <a:gd name="T106" fmla="*/ 2147483647 w 374"/>
                  <a:gd name="T107" fmla="*/ 2147483647 h 420"/>
                  <a:gd name="T108" fmla="*/ 0 w 374"/>
                  <a:gd name="T109" fmla="*/ 2147483647 h 420"/>
                  <a:gd name="T110" fmla="*/ 0 w 374"/>
                  <a:gd name="T111" fmla="*/ 2147483647 h 420"/>
                  <a:gd name="T112" fmla="*/ 0 w 374"/>
                  <a:gd name="T113" fmla="*/ 2147483647 h 420"/>
                  <a:gd name="T114" fmla="*/ 2147483647 w 374"/>
                  <a:gd name="T115" fmla="*/ 2147483647 h 420"/>
                  <a:gd name="T116" fmla="*/ 2147483647 w 374"/>
                  <a:gd name="T117" fmla="*/ 2147483647 h 420"/>
                  <a:gd name="T118" fmla="*/ 2147483647 w 374"/>
                  <a:gd name="T119" fmla="*/ 2147483647 h 420"/>
                  <a:gd name="T120" fmla="*/ 2147483647 w 374"/>
                  <a:gd name="T121" fmla="*/ 2147483647 h 420"/>
                  <a:gd name="T122" fmla="*/ 2147483647 w 374"/>
                  <a:gd name="T123" fmla="*/ 2147483647 h 420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374"/>
                  <a:gd name="T187" fmla="*/ 0 h 420"/>
                  <a:gd name="T188" fmla="*/ 374 w 374"/>
                  <a:gd name="T189" fmla="*/ 420 h 420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374" h="420">
                    <a:moveTo>
                      <a:pt x="374" y="236"/>
                    </a:moveTo>
                    <a:lnTo>
                      <a:pt x="352" y="214"/>
                    </a:lnTo>
                    <a:lnTo>
                      <a:pt x="350" y="214"/>
                    </a:lnTo>
                    <a:lnTo>
                      <a:pt x="242" y="210"/>
                    </a:lnTo>
                    <a:lnTo>
                      <a:pt x="246" y="190"/>
                    </a:lnTo>
                    <a:lnTo>
                      <a:pt x="246" y="186"/>
                    </a:lnTo>
                    <a:lnTo>
                      <a:pt x="242" y="130"/>
                    </a:lnTo>
                    <a:lnTo>
                      <a:pt x="240" y="126"/>
                    </a:lnTo>
                    <a:lnTo>
                      <a:pt x="236" y="100"/>
                    </a:lnTo>
                    <a:lnTo>
                      <a:pt x="236" y="98"/>
                    </a:lnTo>
                    <a:lnTo>
                      <a:pt x="250" y="64"/>
                    </a:lnTo>
                    <a:lnTo>
                      <a:pt x="252" y="62"/>
                    </a:lnTo>
                    <a:lnTo>
                      <a:pt x="258" y="42"/>
                    </a:lnTo>
                    <a:lnTo>
                      <a:pt x="258" y="40"/>
                    </a:lnTo>
                    <a:lnTo>
                      <a:pt x="252" y="34"/>
                    </a:lnTo>
                    <a:lnTo>
                      <a:pt x="250" y="32"/>
                    </a:lnTo>
                    <a:lnTo>
                      <a:pt x="68" y="0"/>
                    </a:lnTo>
                    <a:lnTo>
                      <a:pt x="64" y="0"/>
                    </a:lnTo>
                    <a:lnTo>
                      <a:pt x="58" y="16"/>
                    </a:lnTo>
                    <a:lnTo>
                      <a:pt x="52" y="32"/>
                    </a:lnTo>
                    <a:lnTo>
                      <a:pt x="46" y="54"/>
                    </a:lnTo>
                    <a:lnTo>
                      <a:pt x="44" y="76"/>
                    </a:lnTo>
                    <a:lnTo>
                      <a:pt x="44" y="88"/>
                    </a:lnTo>
                    <a:lnTo>
                      <a:pt x="46" y="102"/>
                    </a:lnTo>
                    <a:lnTo>
                      <a:pt x="50" y="114"/>
                    </a:lnTo>
                    <a:lnTo>
                      <a:pt x="54" y="126"/>
                    </a:lnTo>
                    <a:lnTo>
                      <a:pt x="62" y="138"/>
                    </a:lnTo>
                    <a:lnTo>
                      <a:pt x="70" y="148"/>
                    </a:lnTo>
                    <a:lnTo>
                      <a:pt x="76" y="164"/>
                    </a:lnTo>
                    <a:lnTo>
                      <a:pt x="78" y="166"/>
                    </a:lnTo>
                    <a:lnTo>
                      <a:pt x="84" y="180"/>
                    </a:lnTo>
                    <a:lnTo>
                      <a:pt x="86" y="184"/>
                    </a:lnTo>
                    <a:lnTo>
                      <a:pt x="86" y="200"/>
                    </a:lnTo>
                    <a:lnTo>
                      <a:pt x="86" y="204"/>
                    </a:lnTo>
                    <a:lnTo>
                      <a:pt x="34" y="202"/>
                    </a:lnTo>
                    <a:lnTo>
                      <a:pt x="30" y="204"/>
                    </a:lnTo>
                    <a:lnTo>
                      <a:pt x="8" y="224"/>
                    </a:lnTo>
                    <a:lnTo>
                      <a:pt x="8" y="228"/>
                    </a:lnTo>
                    <a:lnTo>
                      <a:pt x="0" y="420"/>
                    </a:lnTo>
                    <a:lnTo>
                      <a:pt x="368" y="420"/>
                    </a:lnTo>
                    <a:lnTo>
                      <a:pt x="374" y="240"/>
                    </a:lnTo>
                    <a:lnTo>
                      <a:pt x="374" y="236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</p:grpSp>
      <p:grpSp>
        <p:nvGrpSpPr>
          <p:cNvPr id="44" name="Gruppe 402">
            <a:extLst>
              <a:ext uri="{FF2B5EF4-FFF2-40B4-BE49-F238E27FC236}">
                <a16:creationId xmlns:a16="http://schemas.microsoft.com/office/drawing/2014/main" id="{EBB237A9-0763-7E4F-C32A-094F61C713D1}"/>
              </a:ext>
            </a:extLst>
          </p:cNvPr>
          <p:cNvGrpSpPr>
            <a:grpSpLocks/>
          </p:cNvGrpSpPr>
          <p:nvPr/>
        </p:nvGrpSpPr>
        <p:grpSpPr bwMode="auto">
          <a:xfrm>
            <a:off x="517525" y="5548313"/>
            <a:ext cx="946150" cy="946150"/>
            <a:chOff x="680356" y="5635176"/>
            <a:chExt cx="946800" cy="946800"/>
          </a:xfrm>
        </p:grpSpPr>
        <p:sp>
          <p:nvSpPr>
            <p:cNvPr id="45" name="Rektangel 246">
              <a:extLst>
                <a:ext uri="{FF2B5EF4-FFF2-40B4-BE49-F238E27FC236}">
                  <a16:creationId xmlns:a16="http://schemas.microsoft.com/office/drawing/2014/main" id="{A058AFEC-C9B3-2F39-499D-FC719931EC25}"/>
                </a:ext>
              </a:extLst>
            </p:cNvPr>
            <p:cNvSpPr/>
            <p:nvPr/>
          </p:nvSpPr>
          <p:spPr bwMode="auto">
            <a:xfrm>
              <a:off x="680356" y="5635176"/>
              <a:ext cx="946800" cy="9468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/>
            </a:p>
          </p:txBody>
        </p:sp>
        <p:grpSp>
          <p:nvGrpSpPr>
            <p:cNvPr id="46" name="Gruppe 401">
              <a:extLst>
                <a:ext uri="{FF2B5EF4-FFF2-40B4-BE49-F238E27FC236}">
                  <a16:creationId xmlns:a16="http://schemas.microsoft.com/office/drawing/2014/main" id="{6AFD9D42-6D3A-5710-4697-A2110311F6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85866" y="5854573"/>
              <a:ext cx="264590" cy="293552"/>
              <a:chOff x="1206489" y="5817744"/>
              <a:chExt cx="288255" cy="319808"/>
            </a:xfrm>
          </p:grpSpPr>
          <p:grpSp>
            <p:nvGrpSpPr>
              <p:cNvPr id="47" name="Gruppe 382">
                <a:extLst>
                  <a:ext uri="{FF2B5EF4-FFF2-40B4-BE49-F238E27FC236}">
                    <a16:creationId xmlns:a16="http://schemas.microsoft.com/office/drawing/2014/main" id="{F2A41A9A-A895-4DBE-BE3A-33B0A6E2939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206489" y="5817744"/>
                <a:ext cx="227954" cy="319808"/>
                <a:chOff x="1196066" y="4388113"/>
                <a:chExt cx="621848" cy="872421"/>
              </a:xfrm>
            </p:grpSpPr>
            <p:grpSp>
              <p:nvGrpSpPr>
                <p:cNvPr id="50" name="Gruppe 237">
                  <a:extLst>
                    <a:ext uri="{FF2B5EF4-FFF2-40B4-BE49-F238E27FC236}">
                      <a16:creationId xmlns:a16="http://schemas.microsoft.com/office/drawing/2014/main" id="{930E3027-F125-9D23-998F-F8BE3FD2550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210356" y="4390567"/>
                  <a:ext cx="607558" cy="869967"/>
                  <a:chOff x="5494973" y="3192145"/>
                  <a:chExt cx="273050" cy="390525"/>
                </a:xfrm>
              </p:grpSpPr>
              <p:sp>
                <p:nvSpPr>
                  <p:cNvPr id="55" name="Freeform 166">
                    <a:extLst>
                      <a:ext uri="{FF2B5EF4-FFF2-40B4-BE49-F238E27FC236}">
                        <a16:creationId xmlns:a16="http://schemas.microsoft.com/office/drawing/2014/main" id="{532CD8CE-7C65-222E-E0FB-0D1DB8286EA8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5494468" y="3192925"/>
                    <a:ext cx="273713" cy="389956"/>
                  </a:xfrm>
                  <a:custGeom>
                    <a:avLst/>
                    <a:gdLst>
                      <a:gd name="T0" fmla="*/ 273050 w 172"/>
                      <a:gd name="T1" fmla="*/ 44450 h 246"/>
                      <a:gd name="T2" fmla="*/ 231775 w 172"/>
                      <a:gd name="T3" fmla="*/ 0 h 246"/>
                      <a:gd name="T4" fmla="*/ 231775 w 172"/>
                      <a:gd name="T5" fmla="*/ 44450 h 246"/>
                      <a:gd name="T6" fmla="*/ 273050 w 172"/>
                      <a:gd name="T7" fmla="*/ 44450 h 246"/>
                      <a:gd name="T8" fmla="*/ 273050 w 172"/>
                      <a:gd name="T9" fmla="*/ 44450 h 246"/>
                      <a:gd name="T10" fmla="*/ 0 w 172"/>
                      <a:gd name="T11" fmla="*/ 390525 h 246"/>
                      <a:gd name="T12" fmla="*/ 0 w 172"/>
                      <a:gd name="T13" fmla="*/ 0 h 246"/>
                      <a:gd name="T14" fmla="*/ 219075 w 172"/>
                      <a:gd name="T15" fmla="*/ 0 h 246"/>
                      <a:gd name="T16" fmla="*/ 219075 w 172"/>
                      <a:gd name="T17" fmla="*/ 57150 h 246"/>
                      <a:gd name="T18" fmla="*/ 273050 w 172"/>
                      <a:gd name="T19" fmla="*/ 57150 h 246"/>
                      <a:gd name="T20" fmla="*/ 273050 w 172"/>
                      <a:gd name="T21" fmla="*/ 390525 h 246"/>
                      <a:gd name="T22" fmla="*/ 0 w 172"/>
                      <a:gd name="T23" fmla="*/ 390525 h 24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72"/>
                      <a:gd name="T37" fmla="*/ 0 h 246"/>
                      <a:gd name="T38" fmla="*/ 172 w 172"/>
                      <a:gd name="T39" fmla="*/ 246 h 24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72" h="246">
                        <a:moveTo>
                          <a:pt x="172" y="28"/>
                        </a:moveTo>
                        <a:lnTo>
                          <a:pt x="146" y="0"/>
                        </a:lnTo>
                        <a:lnTo>
                          <a:pt x="146" y="28"/>
                        </a:lnTo>
                        <a:lnTo>
                          <a:pt x="172" y="28"/>
                        </a:lnTo>
                        <a:close/>
                        <a:moveTo>
                          <a:pt x="0" y="246"/>
                        </a:moveTo>
                        <a:lnTo>
                          <a:pt x="0" y="0"/>
                        </a:lnTo>
                        <a:lnTo>
                          <a:pt x="138" y="0"/>
                        </a:lnTo>
                        <a:lnTo>
                          <a:pt x="138" y="36"/>
                        </a:lnTo>
                        <a:lnTo>
                          <a:pt x="172" y="36"/>
                        </a:lnTo>
                        <a:lnTo>
                          <a:pt x="172" y="246"/>
                        </a:lnTo>
                        <a:lnTo>
                          <a:pt x="0" y="24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solidFill>
                      <a:sysClr val="window" lastClr="FFFFFF">
                        <a:lumMod val="85000"/>
                      </a:sysClr>
                    </a:solidFill>
                    <a:round/>
                    <a:headEnd/>
                    <a:tailEnd/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>
                      <a:solidFill>
                        <a:sysClr val="windowText" lastClr="000000"/>
                      </a:solidFill>
                      <a:latin typeface="Calibri"/>
                    </a:endParaRPr>
                  </a:p>
                </p:txBody>
              </p:sp>
              <p:sp>
                <p:nvSpPr>
                  <p:cNvPr id="56" name="Freeform 167">
                    <a:extLst>
                      <a:ext uri="{FF2B5EF4-FFF2-40B4-BE49-F238E27FC236}">
                        <a16:creationId xmlns:a16="http://schemas.microsoft.com/office/drawing/2014/main" id="{FAB1C4C3-8AF8-DABE-7441-0830D54310A7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5539025" y="3233193"/>
                    <a:ext cx="197329" cy="309422"/>
                  </a:xfrm>
                  <a:custGeom>
                    <a:avLst/>
                    <a:gdLst>
                      <a:gd name="T0" fmla="*/ 0 w 124"/>
                      <a:gd name="T1" fmla="*/ 0 h 194"/>
                      <a:gd name="T2" fmla="*/ 152400 w 124"/>
                      <a:gd name="T3" fmla="*/ 0 h 194"/>
                      <a:gd name="T4" fmla="*/ 152400 w 124"/>
                      <a:gd name="T5" fmla="*/ 12700 h 194"/>
                      <a:gd name="T6" fmla="*/ 0 w 124"/>
                      <a:gd name="T7" fmla="*/ 12700 h 194"/>
                      <a:gd name="T8" fmla="*/ 0 w 124"/>
                      <a:gd name="T9" fmla="*/ 0 h 194"/>
                      <a:gd name="T10" fmla="*/ 0 w 124"/>
                      <a:gd name="T11" fmla="*/ 0 h 194"/>
                      <a:gd name="T12" fmla="*/ 0 w 124"/>
                      <a:gd name="T13" fmla="*/ 41275 h 194"/>
                      <a:gd name="T14" fmla="*/ 196850 w 124"/>
                      <a:gd name="T15" fmla="*/ 41275 h 194"/>
                      <a:gd name="T16" fmla="*/ 196850 w 124"/>
                      <a:gd name="T17" fmla="*/ 53975 h 194"/>
                      <a:gd name="T18" fmla="*/ 0 w 124"/>
                      <a:gd name="T19" fmla="*/ 53975 h 194"/>
                      <a:gd name="T20" fmla="*/ 0 w 124"/>
                      <a:gd name="T21" fmla="*/ 41275 h 194"/>
                      <a:gd name="T22" fmla="*/ 0 w 124"/>
                      <a:gd name="T23" fmla="*/ 41275 h 194"/>
                      <a:gd name="T24" fmla="*/ 196850 w 124"/>
                      <a:gd name="T25" fmla="*/ 254000 h 194"/>
                      <a:gd name="T26" fmla="*/ 196850 w 124"/>
                      <a:gd name="T27" fmla="*/ 266700 h 194"/>
                      <a:gd name="T28" fmla="*/ 0 w 124"/>
                      <a:gd name="T29" fmla="*/ 266700 h 194"/>
                      <a:gd name="T30" fmla="*/ 0 w 124"/>
                      <a:gd name="T31" fmla="*/ 254000 h 194"/>
                      <a:gd name="T32" fmla="*/ 196850 w 124"/>
                      <a:gd name="T33" fmla="*/ 254000 h 194"/>
                      <a:gd name="T34" fmla="*/ 196850 w 124"/>
                      <a:gd name="T35" fmla="*/ 254000 h 194"/>
                      <a:gd name="T36" fmla="*/ 196850 w 124"/>
                      <a:gd name="T37" fmla="*/ 85725 h 194"/>
                      <a:gd name="T38" fmla="*/ 196850 w 124"/>
                      <a:gd name="T39" fmla="*/ 98425 h 194"/>
                      <a:gd name="T40" fmla="*/ 0 w 124"/>
                      <a:gd name="T41" fmla="*/ 98425 h 194"/>
                      <a:gd name="T42" fmla="*/ 0 w 124"/>
                      <a:gd name="T43" fmla="*/ 85725 h 194"/>
                      <a:gd name="T44" fmla="*/ 196850 w 124"/>
                      <a:gd name="T45" fmla="*/ 85725 h 194"/>
                      <a:gd name="T46" fmla="*/ 196850 w 124"/>
                      <a:gd name="T47" fmla="*/ 85725 h 194"/>
                      <a:gd name="T48" fmla="*/ 196850 w 124"/>
                      <a:gd name="T49" fmla="*/ 168275 h 194"/>
                      <a:gd name="T50" fmla="*/ 196850 w 124"/>
                      <a:gd name="T51" fmla="*/ 180975 h 194"/>
                      <a:gd name="T52" fmla="*/ 0 w 124"/>
                      <a:gd name="T53" fmla="*/ 180975 h 194"/>
                      <a:gd name="T54" fmla="*/ 0 w 124"/>
                      <a:gd name="T55" fmla="*/ 168275 h 194"/>
                      <a:gd name="T56" fmla="*/ 196850 w 124"/>
                      <a:gd name="T57" fmla="*/ 168275 h 194"/>
                      <a:gd name="T58" fmla="*/ 196850 w 124"/>
                      <a:gd name="T59" fmla="*/ 168275 h 194"/>
                      <a:gd name="T60" fmla="*/ 196850 w 124"/>
                      <a:gd name="T61" fmla="*/ 209550 h 194"/>
                      <a:gd name="T62" fmla="*/ 196850 w 124"/>
                      <a:gd name="T63" fmla="*/ 225425 h 194"/>
                      <a:gd name="T64" fmla="*/ 0 w 124"/>
                      <a:gd name="T65" fmla="*/ 225425 h 194"/>
                      <a:gd name="T66" fmla="*/ 0 w 124"/>
                      <a:gd name="T67" fmla="*/ 209550 h 194"/>
                      <a:gd name="T68" fmla="*/ 196850 w 124"/>
                      <a:gd name="T69" fmla="*/ 209550 h 194"/>
                      <a:gd name="T70" fmla="*/ 196850 w 124"/>
                      <a:gd name="T71" fmla="*/ 209550 h 194"/>
                      <a:gd name="T72" fmla="*/ 0 w 124"/>
                      <a:gd name="T73" fmla="*/ 295275 h 194"/>
                      <a:gd name="T74" fmla="*/ 196850 w 124"/>
                      <a:gd name="T75" fmla="*/ 295275 h 194"/>
                      <a:gd name="T76" fmla="*/ 196850 w 124"/>
                      <a:gd name="T77" fmla="*/ 307975 h 194"/>
                      <a:gd name="T78" fmla="*/ 0 w 124"/>
                      <a:gd name="T79" fmla="*/ 307975 h 194"/>
                      <a:gd name="T80" fmla="*/ 0 w 124"/>
                      <a:gd name="T81" fmla="*/ 295275 h 194"/>
                      <a:gd name="T82" fmla="*/ 0 w 124"/>
                      <a:gd name="T83" fmla="*/ 295275 h 194"/>
                      <a:gd name="T84" fmla="*/ 196850 w 124"/>
                      <a:gd name="T85" fmla="*/ 127000 h 194"/>
                      <a:gd name="T86" fmla="*/ 196850 w 124"/>
                      <a:gd name="T87" fmla="*/ 139700 h 194"/>
                      <a:gd name="T88" fmla="*/ 0 w 124"/>
                      <a:gd name="T89" fmla="*/ 139700 h 194"/>
                      <a:gd name="T90" fmla="*/ 0 w 124"/>
                      <a:gd name="T91" fmla="*/ 127000 h 194"/>
                      <a:gd name="T92" fmla="*/ 196850 w 124"/>
                      <a:gd name="T93" fmla="*/ 127000 h 194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w 124"/>
                      <a:gd name="T142" fmla="*/ 0 h 194"/>
                      <a:gd name="T143" fmla="*/ 124 w 124"/>
                      <a:gd name="T144" fmla="*/ 194 h 194"/>
                    </a:gdLst>
                    <a:ahLst/>
                    <a:cxnLst>
                      <a:cxn ang="T94">
                        <a:pos x="T0" y="T1"/>
                      </a:cxn>
                      <a:cxn ang="T95">
                        <a:pos x="T2" y="T3"/>
                      </a:cxn>
                      <a:cxn ang="T96">
                        <a:pos x="T4" y="T5"/>
                      </a:cxn>
                      <a:cxn ang="T97">
                        <a:pos x="T6" y="T7"/>
                      </a:cxn>
                      <a:cxn ang="T98">
                        <a:pos x="T8" y="T9"/>
                      </a:cxn>
                      <a:cxn ang="T99">
                        <a:pos x="T10" y="T11"/>
                      </a:cxn>
                      <a:cxn ang="T100">
                        <a:pos x="T12" y="T13"/>
                      </a:cxn>
                      <a:cxn ang="T101">
                        <a:pos x="T14" y="T15"/>
                      </a:cxn>
                      <a:cxn ang="T102">
                        <a:pos x="T16" y="T17"/>
                      </a:cxn>
                      <a:cxn ang="T103">
                        <a:pos x="T18" y="T19"/>
                      </a:cxn>
                      <a:cxn ang="T104">
                        <a:pos x="T20" y="T21"/>
                      </a:cxn>
                      <a:cxn ang="T105">
                        <a:pos x="T22" y="T23"/>
                      </a:cxn>
                      <a:cxn ang="T106">
                        <a:pos x="T24" y="T25"/>
                      </a:cxn>
                      <a:cxn ang="T107">
                        <a:pos x="T26" y="T27"/>
                      </a:cxn>
                      <a:cxn ang="T108">
                        <a:pos x="T28" y="T29"/>
                      </a:cxn>
                      <a:cxn ang="T109">
                        <a:pos x="T30" y="T31"/>
                      </a:cxn>
                      <a:cxn ang="T110">
                        <a:pos x="T32" y="T33"/>
                      </a:cxn>
                      <a:cxn ang="T111">
                        <a:pos x="T34" y="T35"/>
                      </a:cxn>
                      <a:cxn ang="T112">
                        <a:pos x="T36" y="T37"/>
                      </a:cxn>
                      <a:cxn ang="T113">
                        <a:pos x="T38" y="T39"/>
                      </a:cxn>
                      <a:cxn ang="T114">
                        <a:pos x="T40" y="T41"/>
                      </a:cxn>
                      <a:cxn ang="T115">
                        <a:pos x="T42" y="T43"/>
                      </a:cxn>
                      <a:cxn ang="T116">
                        <a:pos x="T44" y="T45"/>
                      </a:cxn>
                      <a:cxn ang="T117">
                        <a:pos x="T46" y="T47"/>
                      </a:cxn>
                      <a:cxn ang="T118">
                        <a:pos x="T48" y="T49"/>
                      </a:cxn>
                      <a:cxn ang="T119">
                        <a:pos x="T50" y="T51"/>
                      </a:cxn>
                      <a:cxn ang="T120">
                        <a:pos x="T52" y="T53"/>
                      </a:cxn>
                      <a:cxn ang="T121">
                        <a:pos x="T54" y="T55"/>
                      </a:cxn>
                      <a:cxn ang="T122">
                        <a:pos x="T56" y="T57"/>
                      </a:cxn>
                      <a:cxn ang="T123">
                        <a:pos x="T58" y="T59"/>
                      </a:cxn>
                      <a:cxn ang="T124">
                        <a:pos x="T60" y="T61"/>
                      </a:cxn>
                      <a:cxn ang="T125">
                        <a:pos x="T62" y="T63"/>
                      </a:cxn>
                      <a:cxn ang="T126">
                        <a:pos x="T64" y="T65"/>
                      </a:cxn>
                      <a:cxn ang="T127">
                        <a:pos x="T66" y="T67"/>
                      </a:cxn>
                      <a:cxn ang="T128">
                        <a:pos x="T68" y="T69"/>
                      </a:cxn>
                      <a:cxn ang="T129">
                        <a:pos x="T70" y="T71"/>
                      </a:cxn>
                      <a:cxn ang="T130">
                        <a:pos x="T72" y="T73"/>
                      </a:cxn>
                      <a:cxn ang="T131">
                        <a:pos x="T74" y="T75"/>
                      </a:cxn>
                      <a:cxn ang="T132">
                        <a:pos x="T76" y="T77"/>
                      </a:cxn>
                      <a:cxn ang="T133">
                        <a:pos x="T78" y="T79"/>
                      </a:cxn>
                      <a:cxn ang="T134">
                        <a:pos x="T80" y="T81"/>
                      </a:cxn>
                      <a:cxn ang="T135">
                        <a:pos x="T82" y="T83"/>
                      </a:cxn>
                      <a:cxn ang="T136">
                        <a:pos x="T84" y="T85"/>
                      </a:cxn>
                      <a:cxn ang="T137">
                        <a:pos x="T86" y="T87"/>
                      </a:cxn>
                      <a:cxn ang="T138">
                        <a:pos x="T88" y="T89"/>
                      </a:cxn>
                      <a:cxn ang="T139">
                        <a:pos x="T90" y="T91"/>
                      </a:cxn>
                      <a:cxn ang="T140">
                        <a:pos x="T92" y="T93"/>
                      </a:cxn>
                    </a:cxnLst>
                    <a:rect l="T141" t="T142" r="T143" b="T144"/>
                    <a:pathLst>
                      <a:path w="124" h="194">
                        <a:moveTo>
                          <a:pt x="0" y="0"/>
                        </a:moveTo>
                        <a:lnTo>
                          <a:pt x="96" y="0"/>
                        </a:lnTo>
                        <a:lnTo>
                          <a:pt x="96" y="8"/>
                        </a:lnTo>
                        <a:lnTo>
                          <a:pt x="0" y="8"/>
                        </a:lnTo>
                        <a:lnTo>
                          <a:pt x="0" y="0"/>
                        </a:lnTo>
                        <a:close/>
                        <a:moveTo>
                          <a:pt x="0" y="26"/>
                        </a:moveTo>
                        <a:lnTo>
                          <a:pt x="124" y="26"/>
                        </a:lnTo>
                        <a:lnTo>
                          <a:pt x="124" y="34"/>
                        </a:lnTo>
                        <a:lnTo>
                          <a:pt x="0" y="34"/>
                        </a:lnTo>
                        <a:lnTo>
                          <a:pt x="0" y="26"/>
                        </a:lnTo>
                        <a:close/>
                        <a:moveTo>
                          <a:pt x="124" y="160"/>
                        </a:moveTo>
                        <a:lnTo>
                          <a:pt x="124" y="168"/>
                        </a:lnTo>
                        <a:lnTo>
                          <a:pt x="0" y="168"/>
                        </a:lnTo>
                        <a:lnTo>
                          <a:pt x="0" y="160"/>
                        </a:lnTo>
                        <a:lnTo>
                          <a:pt x="124" y="160"/>
                        </a:lnTo>
                        <a:close/>
                        <a:moveTo>
                          <a:pt x="124" y="54"/>
                        </a:moveTo>
                        <a:lnTo>
                          <a:pt x="124" y="62"/>
                        </a:lnTo>
                        <a:lnTo>
                          <a:pt x="0" y="62"/>
                        </a:lnTo>
                        <a:lnTo>
                          <a:pt x="0" y="54"/>
                        </a:lnTo>
                        <a:lnTo>
                          <a:pt x="124" y="54"/>
                        </a:lnTo>
                        <a:close/>
                        <a:moveTo>
                          <a:pt x="124" y="106"/>
                        </a:moveTo>
                        <a:lnTo>
                          <a:pt x="124" y="114"/>
                        </a:lnTo>
                        <a:lnTo>
                          <a:pt x="0" y="114"/>
                        </a:lnTo>
                        <a:lnTo>
                          <a:pt x="0" y="106"/>
                        </a:lnTo>
                        <a:lnTo>
                          <a:pt x="124" y="106"/>
                        </a:lnTo>
                        <a:close/>
                        <a:moveTo>
                          <a:pt x="124" y="132"/>
                        </a:moveTo>
                        <a:lnTo>
                          <a:pt x="124" y="142"/>
                        </a:lnTo>
                        <a:lnTo>
                          <a:pt x="0" y="142"/>
                        </a:lnTo>
                        <a:lnTo>
                          <a:pt x="0" y="132"/>
                        </a:lnTo>
                        <a:lnTo>
                          <a:pt x="124" y="132"/>
                        </a:lnTo>
                        <a:close/>
                        <a:moveTo>
                          <a:pt x="0" y="186"/>
                        </a:moveTo>
                        <a:lnTo>
                          <a:pt x="124" y="186"/>
                        </a:lnTo>
                        <a:lnTo>
                          <a:pt x="124" y="194"/>
                        </a:lnTo>
                        <a:lnTo>
                          <a:pt x="0" y="194"/>
                        </a:lnTo>
                        <a:lnTo>
                          <a:pt x="0" y="186"/>
                        </a:lnTo>
                        <a:close/>
                        <a:moveTo>
                          <a:pt x="124" y="80"/>
                        </a:moveTo>
                        <a:lnTo>
                          <a:pt x="124" y="88"/>
                        </a:lnTo>
                        <a:lnTo>
                          <a:pt x="0" y="88"/>
                        </a:lnTo>
                        <a:lnTo>
                          <a:pt x="0" y="80"/>
                        </a:lnTo>
                        <a:lnTo>
                          <a:pt x="124" y="80"/>
                        </a:lnTo>
                        <a:close/>
                      </a:path>
                    </a:pathLst>
                  </a:custGeom>
                  <a:solidFill>
                    <a:sysClr val="window" lastClr="FFFFFF">
                      <a:lumMod val="75000"/>
                    </a:sysClr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>
                      <a:solidFill>
                        <a:sysClr val="windowText" lastClr="000000"/>
                      </a:solidFill>
                      <a:latin typeface="Calibri"/>
                    </a:endParaRPr>
                  </a:p>
                </p:txBody>
              </p:sp>
            </p:grpSp>
            <p:sp>
              <p:nvSpPr>
                <p:cNvPr id="51" name="Freeform 61">
                  <a:extLst>
                    <a:ext uri="{FF2B5EF4-FFF2-40B4-BE49-F238E27FC236}">
                      <a16:creationId xmlns:a16="http://schemas.microsoft.com/office/drawing/2014/main" id="{C14FEDBA-AB92-6293-3D71-B557DCB8E19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96066" y="4623695"/>
                  <a:ext cx="79635" cy="134937"/>
                </a:xfrm>
                <a:custGeom>
                  <a:avLst/>
                  <a:gdLst>
                    <a:gd name="T0" fmla="*/ 2147483647 w 72"/>
                    <a:gd name="T1" fmla="*/ 2147483647 h 122"/>
                    <a:gd name="T2" fmla="*/ 2147483647 w 72"/>
                    <a:gd name="T3" fmla="*/ 2147483647 h 122"/>
                    <a:gd name="T4" fmla="*/ 2147483647 w 72"/>
                    <a:gd name="T5" fmla="*/ 2147483647 h 122"/>
                    <a:gd name="T6" fmla="*/ 2147483647 w 72"/>
                    <a:gd name="T7" fmla="*/ 2147483647 h 122"/>
                    <a:gd name="T8" fmla="*/ 2147483647 w 72"/>
                    <a:gd name="T9" fmla="*/ 2147483647 h 122"/>
                    <a:gd name="T10" fmla="*/ 2147483647 w 72"/>
                    <a:gd name="T11" fmla="*/ 2147483647 h 122"/>
                    <a:gd name="T12" fmla="*/ 2147483647 w 72"/>
                    <a:gd name="T13" fmla="*/ 2147483647 h 122"/>
                    <a:gd name="T14" fmla="*/ 2147483647 w 72"/>
                    <a:gd name="T15" fmla="*/ 2147483647 h 122"/>
                    <a:gd name="T16" fmla="*/ 2147483647 w 72"/>
                    <a:gd name="T17" fmla="*/ 2147483647 h 122"/>
                    <a:gd name="T18" fmla="*/ 2147483647 w 72"/>
                    <a:gd name="T19" fmla="*/ 2147483647 h 122"/>
                    <a:gd name="T20" fmla="*/ 2147483647 w 72"/>
                    <a:gd name="T21" fmla="*/ 2147483647 h 122"/>
                    <a:gd name="T22" fmla="*/ 2147483647 w 72"/>
                    <a:gd name="T23" fmla="*/ 2147483647 h 122"/>
                    <a:gd name="T24" fmla="*/ 2147483647 w 72"/>
                    <a:gd name="T25" fmla="*/ 2147483647 h 122"/>
                    <a:gd name="T26" fmla="*/ 2147483647 w 72"/>
                    <a:gd name="T27" fmla="*/ 2147483647 h 122"/>
                    <a:gd name="T28" fmla="*/ 2147483647 w 72"/>
                    <a:gd name="T29" fmla="*/ 2147483647 h 122"/>
                    <a:gd name="T30" fmla="*/ 2147483647 w 72"/>
                    <a:gd name="T31" fmla="*/ 2147483647 h 122"/>
                    <a:gd name="T32" fmla="*/ 2147483647 w 72"/>
                    <a:gd name="T33" fmla="*/ 2147483647 h 122"/>
                    <a:gd name="T34" fmla="*/ 2147483647 w 72"/>
                    <a:gd name="T35" fmla="*/ 2147483647 h 122"/>
                    <a:gd name="T36" fmla="*/ 2147483647 w 72"/>
                    <a:gd name="T37" fmla="*/ 2147483647 h 122"/>
                    <a:gd name="T38" fmla="*/ 2147483647 w 72"/>
                    <a:gd name="T39" fmla="*/ 2147483647 h 122"/>
                    <a:gd name="T40" fmla="*/ 2147483647 w 72"/>
                    <a:gd name="T41" fmla="*/ 2147483647 h 122"/>
                    <a:gd name="T42" fmla="*/ 2147483647 w 72"/>
                    <a:gd name="T43" fmla="*/ 2147483647 h 122"/>
                    <a:gd name="T44" fmla="*/ 2147483647 w 72"/>
                    <a:gd name="T45" fmla="*/ 2147483647 h 122"/>
                    <a:gd name="T46" fmla="*/ 2147483647 w 72"/>
                    <a:gd name="T47" fmla="*/ 2147483647 h 122"/>
                    <a:gd name="T48" fmla="*/ 2147483647 w 72"/>
                    <a:gd name="T49" fmla="*/ 2147483647 h 122"/>
                    <a:gd name="T50" fmla="*/ 2147483647 w 72"/>
                    <a:gd name="T51" fmla="*/ 2147483647 h 122"/>
                    <a:gd name="T52" fmla="*/ 2147483647 w 72"/>
                    <a:gd name="T53" fmla="*/ 2147483647 h 122"/>
                    <a:gd name="T54" fmla="*/ 2147483647 w 72"/>
                    <a:gd name="T55" fmla="*/ 2147483647 h 122"/>
                    <a:gd name="T56" fmla="*/ 2147483647 w 72"/>
                    <a:gd name="T57" fmla="*/ 2147483647 h 122"/>
                    <a:gd name="T58" fmla="*/ 2147483647 w 72"/>
                    <a:gd name="T59" fmla="*/ 2147483647 h 122"/>
                    <a:gd name="T60" fmla="*/ 2147483647 w 72"/>
                    <a:gd name="T61" fmla="*/ 2147483647 h 122"/>
                    <a:gd name="T62" fmla="*/ 2147483647 w 72"/>
                    <a:gd name="T63" fmla="*/ 2147483647 h 122"/>
                    <a:gd name="T64" fmla="*/ 2147483647 w 72"/>
                    <a:gd name="T65" fmla="*/ 2147483647 h 122"/>
                    <a:gd name="T66" fmla="*/ 2147483647 w 72"/>
                    <a:gd name="T67" fmla="*/ 2147483647 h 122"/>
                    <a:gd name="T68" fmla="*/ 2147483647 w 72"/>
                    <a:gd name="T69" fmla="*/ 2147483647 h 122"/>
                    <a:gd name="T70" fmla="*/ 2147483647 w 72"/>
                    <a:gd name="T71" fmla="*/ 0 h 122"/>
                    <a:gd name="T72" fmla="*/ 0 w 72"/>
                    <a:gd name="T73" fmla="*/ 0 h 122"/>
                    <a:gd name="T74" fmla="*/ 2147483647 w 72"/>
                    <a:gd name="T75" fmla="*/ 2147483647 h 122"/>
                    <a:gd name="T76" fmla="*/ 2147483647 w 72"/>
                    <a:gd name="T77" fmla="*/ 2147483647 h 122"/>
                    <a:gd name="T78" fmla="*/ 2147483647 w 72"/>
                    <a:gd name="T79" fmla="*/ 2147483647 h 122"/>
                    <a:gd name="T80" fmla="*/ 2147483647 w 72"/>
                    <a:gd name="T81" fmla="*/ 2147483647 h 122"/>
                    <a:gd name="T82" fmla="*/ 2147483647 w 72"/>
                    <a:gd name="T83" fmla="*/ 2147483647 h 122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w 72"/>
                    <a:gd name="T127" fmla="*/ 0 h 122"/>
                    <a:gd name="T128" fmla="*/ 72 w 72"/>
                    <a:gd name="T129" fmla="*/ 122 h 122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T126" t="T127" r="T128" b="T129"/>
                  <a:pathLst>
                    <a:path w="72" h="122">
                      <a:moveTo>
                        <a:pt x="18" y="118"/>
                      </a:moveTo>
                      <a:lnTo>
                        <a:pt x="18" y="118"/>
                      </a:lnTo>
                      <a:lnTo>
                        <a:pt x="26" y="114"/>
                      </a:lnTo>
                      <a:lnTo>
                        <a:pt x="34" y="108"/>
                      </a:lnTo>
                      <a:lnTo>
                        <a:pt x="40" y="100"/>
                      </a:lnTo>
                      <a:lnTo>
                        <a:pt x="44" y="92"/>
                      </a:lnTo>
                      <a:lnTo>
                        <a:pt x="46" y="78"/>
                      </a:lnTo>
                      <a:lnTo>
                        <a:pt x="48" y="70"/>
                      </a:lnTo>
                      <a:lnTo>
                        <a:pt x="52" y="64"/>
                      </a:lnTo>
                      <a:lnTo>
                        <a:pt x="54" y="64"/>
                      </a:lnTo>
                      <a:lnTo>
                        <a:pt x="56" y="62"/>
                      </a:lnTo>
                      <a:lnTo>
                        <a:pt x="62" y="62"/>
                      </a:lnTo>
                      <a:lnTo>
                        <a:pt x="66" y="60"/>
                      </a:lnTo>
                      <a:lnTo>
                        <a:pt x="70" y="56"/>
                      </a:lnTo>
                      <a:lnTo>
                        <a:pt x="72" y="50"/>
                      </a:lnTo>
                      <a:lnTo>
                        <a:pt x="70" y="44"/>
                      </a:lnTo>
                      <a:lnTo>
                        <a:pt x="68" y="42"/>
                      </a:lnTo>
                      <a:lnTo>
                        <a:pt x="66" y="40"/>
                      </a:lnTo>
                      <a:lnTo>
                        <a:pt x="62" y="36"/>
                      </a:lnTo>
                      <a:lnTo>
                        <a:pt x="54" y="34"/>
                      </a:lnTo>
                      <a:lnTo>
                        <a:pt x="38" y="32"/>
                      </a:lnTo>
                      <a:lnTo>
                        <a:pt x="32" y="28"/>
                      </a:lnTo>
                      <a:lnTo>
                        <a:pt x="26" y="26"/>
                      </a:lnTo>
                      <a:lnTo>
                        <a:pt x="20" y="24"/>
                      </a:lnTo>
                      <a:lnTo>
                        <a:pt x="16" y="24"/>
                      </a:lnTo>
                      <a:lnTo>
                        <a:pt x="12" y="22"/>
                      </a:lnTo>
                      <a:lnTo>
                        <a:pt x="6" y="18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6" y="120"/>
                      </a:lnTo>
                      <a:lnTo>
                        <a:pt x="14" y="122"/>
                      </a:lnTo>
                      <a:lnTo>
                        <a:pt x="18" y="118"/>
                      </a:lnTo>
                      <a:close/>
                    </a:path>
                  </a:pathLst>
                </a:custGeom>
                <a:solidFill>
                  <a:srgbClr val="1C1C1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52" name="Gruppe 805">
                  <a:extLst>
                    <a:ext uri="{FF2B5EF4-FFF2-40B4-BE49-F238E27FC236}">
                      <a16:creationId xmlns:a16="http://schemas.microsoft.com/office/drawing/2014/main" id="{544B3C3B-18FE-E0BE-B2FE-219660934BC4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 rot="-4800000">
                  <a:off x="1362213" y="4374442"/>
                  <a:ext cx="80826" cy="108168"/>
                  <a:chOff x="8212191" y="2672033"/>
                  <a:chExt cx="203147" cy="291567"/>
                </a:xfrm>
              </p:grpSpPr>
              <p:sp>
                <p:nvSpPr>
                  <p:cNvPr id="53" name="Freeform 61">
                    <a:extLst>
                      <a:ext uri="{FF2B5EF4-FFF2-40B4-BE49-F238E27FC236}">
                        <a16:creationId xmlns:a16="http://schemas.microsoft.com/office/drawing/2014/main" id="{C9B32D04-BEE9-EF41-40DB-64443F0687B4}"/>
                      </a:ext>
                    </a:extLst>
                  </p:cNvPr>
                  <p:cNvSpPr>
                    <a:spLocks noChangeAspect="1"/>
                  </p:cNvSpPr>
                  <p:nvPr/>
                </p:nvSpPr>
                <p:spPr bwMode="auto">
                  <a:xfrm rot="60000" flipH="1">
                    <a:off x="8212191" y="2672033"/>
                    <a:ext cx="170567" cy="291567"/>
                  </a:xfrm>
                  <a:custGeom>
                    <a:avLst/>
                    <a:gdLst>
                      <a:gd name="T0" fmla="*/ 2147483647 w 72"/>
                      <a:gd name="T1" fmla="*/ 2147483647 h 122"/>
                      <a:gd name="T2" fmla="*/ 2147483647 w 72"/>
                      <a:gd name="T3" fmla="*/ 2147483647 h 122"/>
                      <a:gd name="T4" fmla="*/ 2147483647 w 72"/>
                      <a:gd name="T5" fmla="*/ 2147483647 h 122"/>
                      <a:gd name="T6" fmla="*/ 2147483647 w 72"/>
                      <a:gd name="T7" fmla="*/ 2147483647 h 122"/>
                      <a:gd name="T8" fmla="*/ 2147483647 w 72"/>
                      <a:gd name="T9" fmla="*/ 2147483647 h 122"/>
                      <a:gd name="T10" fmla="*/ 2147483647 w 72"/>
                      <a:gd name="T11" fmla="*/ 2147483647 h 122"/>
                      <a:gd name="T12" fmla="*/ 2147483647 w 72"/>
                      <a:gd name="T13" fmla="*/ 2147483647 h 122"/>
                      <a:gd name="T14" fmla="*/ 2147483647 w 72"/>
                      <a:gd name="T15" fmla="*/ 2147483647 h 122"/>
                      <a:gd name="T16" fmla="*/ 2147483647 w 72"/>
                      <a:gd name="T17" fmla="*/ 2147483647 h 122"/>
                      <a:gd name="T18" fmla="*/ 2147483647 w 72"/>
                      <a:gd name="T19" fmla="*/ 2147483647 h 122"/>
                      <a:gd name="T20" fmla="*/ 2147483647 w 72"/>
                      <a:gd name="T21" fmla="*/ 2147483647 h 122"/>
                      <a:gd name="T22" fmla="*/ 2147483647 w 72"/>
                      <a:gd name="T23" fmla="*/ 2147483647 h 122"/>
                      <a:gd name="T24" fmla="*/ 2147483647 w 72"/>
                      <a:gd name="T25" fmla="*/ 2147483647 h 122"/>
                      <a:gd name="T26" fmla="*/ 2147483647 w 72"/>
                      <a:gd name="T27" fmla="*/ 2147483647 h 122"/>
                      <a:gd name="T28" fmla="*/ 2147483647 w 72"/>
                      <a:gd name="T29" fmla="*/ 2147483647 h 122"/>
                      <a:gd name="T30" fmla="*/ 2147483647 w 72"/>
                      <a:gd name="T31" fmla="*/ 2147483647 h 122"/>
                      <a:gd name="T32" fmla="*/ 2147483647 w 72"/>
                      <a:gd name="T33" fmla="*/ 2147483647 h 122"/>
                      <a:gd name="T34" fmla="*/ 2147483647 w 72"/>
                      <a:gd name="T35" fmla="*/ 2147483647 h 122"/>
                      <a:gd name="T36" fmla="*/ 2147483647 w 72"/>
                      <a:gd name="T37" fmla="*/ 2147483647 h 122"/>
                      <a:gd name="T38" fmla="*/ 2147483647 w 72"/>
                      <a:gd name="T39" fmla="*/ 2147483647 h 122"/>
                      <a:gd name="T40" fmla="*/ 2147483647 w 72"/>
                      <a:gd name="T41" fmla="*/ 2147483647 h 122"/>
                      <a:gd name="T42" fmla="*/ 2147483647 w 72"/>
                      <a:gd name="T43" fmla="*/ 2147483647 h 122"/>
                      <a:gd name="T44" fmla="*/ 2147483647 w 72"/>
                      <a:gd name="T45" fmla="*/ 2147483647 h 122"/>
                      <a:gd name="T46" fmla="*/ 2147483647 w 72"/>
                      <a:gd name="T47" fmla="*/ 2147483647 h 122"/>
                      <a:gd name="T48" fmla="*/ 2147483647 w 72"/>
                      <a:gd name="T49" fmla="*/ 2147483647 h 122"/>
                      <a:gd name="T50" fmla="*/ 2147483647 w 72"/>
                      <a:gd name="T51" fmla="*/ 2147483647 h 122"/>
                      <a:gd name="T52" fmla="*/ 2147483647 w 72"/>
                      <a:gd name="T53" fmla="*/ 2147483647 h 122"/>
                      <a:gd name="T54" fmla="*/ 2147483647 w 72"/>
                      <a:gd name="T55" fmla="*/ 2147483647 h 122"/>
                      <a:gd name="T56" fmla="*/ 2147483647 w 72"/>
                      <a:gd name="T57" fmla="*/ 2147483647 h 122"/>
                      <a:gd name="T58" fmla="*/ 2147483647 w 72"/>
                      <a:gd name="T59" fmla="*/ 2147483647 h 122"/>
                      <a:gd name="T60" fmla="*/ 2147483647 w 72"/>
                      <a:gd name="T61" fmla="*/ 2147483647 h 122"/>
                      <a:gd name="T62" fmla="*/ 2147483647 w 72"/>
                      <a:gd name="T63" fmla="*/ 2147483647 h 122"/>
                      <a:gd name="T64" fmla="*/ 2147483647 w 72"/>
                      <a:gd name="T65" fmla="*/ 2147483647 h 122"/>
                      <a:gd name="T66" fmla="*/ 2147483647 w 72"/>
                      <a:gd name="T67" fmla="*/ 2147483647 h 122"/>
                      <a:gd name="T68" fmla="*/ 2147483647 w 72"/>
                      <a:gd name="T69" fmla="*/ 2147483647 h 122"/>
                      <a:gd name="T70" fmla="*/ 2147483647 w 72"/>
                      <a:gd name="T71" fmla="*/ 0 h 122"/>
                      <a:gd name="T72" fmla="*/ 0 w 72"/>
                      <a:gd name="T73" fmla="*/ 0 h 122"/>
                      <a:gd name="T74" fmla="*/ 2147483647 w 72"/>
                      <a:gd name="T75" fmla="*/ 2147483647 h 122"/>
                      <a:gd name="T76" fmla="*/ 2147483647 w 72"/>
                      <a:gd name="T77" fmla="*/ 2147483647 h 122"/>
                      <a:gd name="T78" fmla="*/ 2147483647 w 72"/>
                      <a:gd name="T79" fmla="*/ 2147483647 h 122"/>
                      <a:gd name="T80" fmla="*/ 2147483647 w 72"/>
                      <a:gd name="T81" fmla="*/ 2147483647 h 122"/>
                      <a:gd name="T82" fmla="*/ 2147483647 w 72"/>
                      <a:gd name="T83" fmla="*/ 2147483647 h 122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w 72"/>
                      <a:gd name="T127" fmla="*/ 0 h 122"/>
                      <a:gd name="T128" fmla="*/ 72 w 72"/>
                      <a:gd name="T129" fmla="*/ 122 h 122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T126" t="T127" r="T128" b="T129"/>
                    <a:pathLst>
                      <a:path w="72" h="122">
                        <a:moveTo>
                          <a:pt x="18" y="118"/>
                        </a:moveTo>
                        <a:lnTo>
                          <a:pt x="18" y="118"/>
                        </a:lnTo>
                        <a:lnTo>
                          <a:pt x="26" y="114"/>
                        </a:lnTo>
                        <a:lnTo>
                          <a:pt x="34" y="108"/>
                        </a:lnTo>
                        <a:lnTo>
                          <a:pt x="40" y="100"/>
                        </a:lnTo>
                        <a:lnTo>
                          <a:pt x="44" y="92"/>
                        </a:lnTo>
                        <a:lnTo>
                          <a:pt x="46" y="78"/>
                        </a:lnTo>
                        <a:lnTo>
                          <a:pt x="48" y="70"/>
                        </a:lnTo>
                        <a:lnTo>
                          <a:pt x="52" y="64"/>
                        </a:lnTo>
                        <a:lnTo>
                          <a:pt x="54" y="64"/>
                        </a:lnTo>
                        <a:lnTo>
                          <a:pt x="56" y="62"/>
                        </a:lnTo>
                        <a:lnTo>
                          <a:pt x="62" y="62"/>
                        </a:lnTo>
                        <a:lnTo>
                          <a:pt x="66" y="60"/>
                        </a:lnTo>
                        <a:lnTo>
                          <a:pt x="70" y="56"/>
                        </a:lnTo>
                        <a:lnTo>
                          <a:pt x="72" y="50"/>
                        </a:lnTo>
                        <a:lnTo>
                          <a:pt x="70" y="44"/>
                        </a:lnTo>
                        <a:lnTo>
                          <a:pt x="68" y="42"/>
                        </a:lnTo>
                        <a:lnTo>
                          <a:pt x="66" y="40"/>
                        </a:lnTo>
                        <a:lnTo>
                          <a:pt x="62" y="36"/>
                        </a:lnTo>
                        <a:lnTo>
                          <a:pt x="54" y="34"/>
                        </a:lnTo>
                        <a:lnTo>
                          <a:pt x="38" y="32"/>
                        </a:lnTo>
                        <a:lnTo>
                          <a:pt x="32" y="28"/>
                        </a:lnTo>
                        <a:lnTo>
                          <a:pt x="26" y="26"/>
                        </a:lnTo>
                        <a:lnTo>
                          <a:pt x="20" y="24"/>
                        </a:lnTo>
                        <a:lnTo>
                          <a:pt x="16" y="24"/>
                        </a:lnTo>
                        <a:lnTo>
                          <a:pt x="12" y="22"/>
                        </a:lnTo>
                        <a:lnTo>
                          <a:pt x="6" y="18"/>
                        </a:lnTo>
                        <a:lnTo>
                          <a:pt x="4" y="0"/>
                        </a:lnTo>
                        <a:lnTo>
                          <a:pt x="0" y="0"/>
                        </a:lnTo>
                        <a:lnTo>
                          <a:pt x="6" y="120"/>
                        </a:lnTo>
                        <a:lnTo>
                          <a:pt x="14" y="122"/>
                        </a:lnTo>
                        <a:lnTo>
                          <a:pt x="18" y="118"/>
                        </a:lnTo>
                        <a:close/>
                      </a:path>
                    </a:pathLst>
                  </a:custGeom>
                  <a:solidFill>
                    <a:srgbClr val="1C1C1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54" name="Kombinationstegning 27">
                    <a:extLst>
                      <a:ext uri="{FF2B5EF4-FFF2-40B4-BE49-F238E27FC236}">
                        <a16:creationId xmlns:a16="http://schemas.microsoft.com/office/drawing/2014/main" id="{DA90E889-3461-DB17-529A-60D27715EF0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337794" y="2673264"/>
                    <a:ext cx="77544" cy="279384"/>
                  </a:xfrm>
                  <a:custGeom>
                    <a:avLst/>
                    <a:gdLst>
                      <a:gd name="T0" fmla="*/ 25408 w 77539"/>
                      <a:gd name="T1" fmla="*/ 279336 h 279400"/>
                      <a:gd name="T2" fmla="*/ 57166 w 77539"/>
                      <a:gd name="T3" fmla="*/ 260290 h 279400"/>
                      <a:gd name="T4" fmla="*/ 63516 w 77539"/>
                      <a:gd name="T5" fmla="*/ 241244 h 279400"/>
                      <a:gd name="T6" fmla="*/ 76220 w 77539"/>
                      <a:gd name="T7" fmla="*/ 190456 h 279400"/>
                      <a:gd name="T8" fmla="*/ 76220 w 77539"/>
                      <a:gd name="T9" fmla="*/ 120622 h 279400"/>
                      <a:gd name="T10" fmla="*/ 69870 w 77539"/>
                      <a:gd name="T11" fmla="*/ 31742 h 279400"/>
                      <a:gd name="T12" fmla="*/ 44462 w 77539"/>
                      <a:gd name="T13" fmla="*/ 0 h 279400"/>
                      <a:gd name="T14" fmla="*/ 25408 w 77539"/>
                      <a:gd name="T15" fmla="*/ 69834 h 279400"/>
                      <a:gd name="T16" fmla="*/ 0 w 77539"/>
                      <a:gd name="T17" fmla="*/ 133318 h 279400"/>
                      <a:gd name="T18" fmla="*/ 25408 w 77539"/>
                      <a:gd name="T19" fmla="*/ 279336 h 279400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77539"/>
                      <a:gd name="T31" fmla="*/ 0 h 279400"/>
                      <a:gd name="T32" fmla="*/ 77539 w 77539"/>
                      <a:gd name="T33" fmla="*/ 279400 h 279400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77539" h="279400">
                        <a:moveTo>
                          <a:pt x="25400" y="279400"/>
                        </a:moveTo>
                        <a:cubicBezTo>
                          <a:pt x="35983" y="273050"/>
                          <a:pt x="48423" y="269077"/>
                          <a:pt x="57150" y="260350"/>
                        </a:cubicBezTo>
                        <a:cubicBezTo>
                          <a:pt x="61883" y="255617"/>
                          <a:pt x="63500" y="241300"/>
                          <a:pt x="63500" y="241300"/>
                        </a:cubicBezTo>
                        <a:cubicBezTo>
                          <a:pt x="77539" y="199184"/>
                          <a:pt x="76200" y="216587"/>
                          <a:pt x="76200" y="190500"/>
                        </a:cubicBezTo>
                        <a:lnTo>
                          <a:pt x="76200" y="120650"/>
                        </a:lnTo>
                        <a:lnTo>
                          <a:pt x="69850" y="31750"/>
                        </a:lnTo>
                        <a:lnTo>
                          <a:pt x="44450" y="0"/>
                        </a:lnTo>
                        <a:lnTo>
                          <a:pt x="25400" y="69850"/>
                        </a:lnTo>
                        <a:lnTo>
                          <a:pt x="0" y="133350"/>
                        </a:lnTo>
                        <a:lnTo>
                          <a:pt x="25400" y="279400"/>
                        </a:lnTo>
                        <a:close/>
                      </a:path>
                    </a:pathLst>
                  </a:custGeom>
                  <a:solidFill>
                    <a:srgbClr val="1C1C1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CA"/>
                  </a:p>
                </p:txBody>
              </p:sp>
            </p:grpSp>
          </p:grpSp>
          <p:sp>
            <p:nvSpPr>
              <p:cNvPr id="48" name="Freeform 294">
                <a:extLst>
                  <a:ext uri="{FF2B5EF4-FFF2-40B4-BE49-F238E27FC236}">
                    <a16:creationId xmlns:a16="http://schemas.microsoft.com/office/drawing/2014/main" id="{5842E965-B9D4-B6CE-5B53-9CE6C6CCA4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0098" y="5923547"/>
                <a:ext cx="154646" cy="199723"/>
              </a:xfrm>
              <a:custGeom>
                <a:avLst/>
                <a:gdLst>
                  <a:gd name="T0" fmla="*/ 0 w 218"/>
                  <a:gd name="T1" fmla="*/ 355726 h 282"/>
                  <a:gd name="T2" fmla="*/ 0 w 218"/>
                  <a:gd name="T3" fmla="*/ 355726 h 282"/>
                  <a:gd name="T4" fmla="*/ 3667 w 218"/>
                  <a:gd name="T5" fmla="*/ 344725 h 282"/>
                  <a:gd name="T6" fmla="*/ 7335 w 218"/>
                  <a:gd name="T7" fmla="*/ 333723 h 282"/>
                  <a:gd name="T8" fmla="*/ 14669 w 218"/>
                  <a:gd name="T9" fmla="*/ 322721 h 282"/>
                  <a:gd name="T10" fmla="*/ 29338 w 218"/>
                  <a:gd name="T11" fmla="*/ 311719 h 282"/>
                  <a:gd name="T12" fmla="*/ 29338 w 218"/>
                  <a:gd name="T13" fmla="*/ 311719 h 282"/>
                  <a:gd name="T14" fmla="*/ 44007 w 218"/>
                  <a:gd name="T15" fmla="*/ 304385 h 282"/>
                  <a:gd name="T16" fmla="*/ 55009 w 218"/>
                  <a:gd name="T17" fmla="*/ 300717 h 282"/>
                  <a:gd name="T18" fmla="*/ 55009 w 218"/>
                  <a:gd name="T19" fmla="*/ 300717 h 282"/>
                  <a:gd name="T20" fmla="*/ 66011 w 218"/>
                  <a:gd name="T21" fmla="*/ 304385 h 282"/>
                  <a:gd name="T22" fmla="*/ 73346 w 218"/>
                  <a:gd name="T23" fmla="*/ 315386 h 282"/>
                  <a:gd name="T24" fmla="*/ 73346 w 218"/>
                  <a:gd name="T25" fmla="*/ 315386 h 282"/>
                  <a:gd name="T26" fmla="*/ 91682 w 218"/>
                  <a:gd name="T27" fmla="*/ 370396 h 282"/>
                  <a:gd name="T28" fmla="*/ 91682 w 218"/>
                  <a:gd name="T29" fmla="*/ 370396 h 282"/>
                  <a:gd name="T30" fmla="*/ 95349 w 218"/>
                  <a:gd name="T31" fmla="*/ 377730 h 282"/>
                  <a:gd name="T32" fmla="*/ 99017 w 218"/>
                  <a:gd name="T33" fmla="*/ 381397 h 282"/>
                  <a:gd name="T34" fmla="*/ 99017 w 218"/>
                  <a:gd name="T35" fmla="*/ 381397 h 282"/>
                  <a:gd name="T36" fmla="*/ 102684 w 218"/>
                  <a:gd name="T37" fmla="*/ 377730 h 282"/>
                  <a:gd name="T38" fmla="*/ 110019 w 218"/>
                  <a:gd name="T39" fmla="*/ 374063 h 282"/>
                  <a:gd name="T40" fmla="*/ 110019 w 218"/>
                  <a:gd name="T41" fmla="*/ 374063 h 282"/>
                  <a:gd name="T42" fmla="*/ 146691 w 218"/>
                  <a:gd name="T43" fmla="*/ 293383 h 282"/>
                  <a:gd name="T44" fmla="*/ 183364 w 218"/>
                  <a:gd name="T45" fmla="*/ 223704 h 282"/>
                  <a:gd name="T46" fmla="*/ 216370 w 218"/>
                  <a:gd name="T47" fmla="*/ 165028 h 282"/>
                  <a:gd name="T48" fmla="*/ 249375 w 218"/>
                  <a:gd name="T49" fmla="*/ 117353 h 282"/>
                  <a:gd name="T50" fmla="*/ 249375 w 218"/>
                  <a:gd name="T51" fmla="*/ 117353 h 282"/>
                  <a:gd name="T52" fmla="*/ 286048 w 218"/>
                  <a:gd name="T53" fmla="*/ 62344 h 282"/>
                  <a:gd name="T54" fmla="*/ 308052 w 218"/>
                  <a:gd name="T55" fmla="*/ 36673 h 282"/>
                  <a:gd name="T56" fmla="*/ 308052 w 218"/>
                  <a:gd name="T57" fmla="*/ 36673 h 282"/>
                  <a:gd name="T58" fmla="*/ 326388 w 218"/>
                  <a:gd name="T59" fmla="*/ 22004 h 282"/>
                  <a:gd name="T60" fmla="*/ 348392 w 218"/>
                  <a:gd name="T61" fmla="*/ 11002 h 282"/>
                  <a:gd name="T62" fmla="*/ 370396 w 218"/>
                  <a:gd name="T63" fmla="*/ 3667 h 282"/>
                  <a:gd name="T64" fmla="*/ 396067 w 218"/>
                  <a:gd name="T65" fmla="*/ 0 h 282"/>
                  <a:gd name="T66" fmla="*/ 399734 w 218"/>
                  <a:gd name="T67" fmla="*/ 14669 h 282"/>
                  <a:gd name="T68" fmla="*/ 399734 w 218"/>
                  <a:gd name="T69" fmla="*/ 14669 h 282"/>
                  <a:gd name="T70" fmla="*/ 374063 w 218"/>
                  <a:gd name="T71" fmla="*/ 44007 h 282"/>
                  <a:gd name="T72" fmla="*/ 344725 w 218"/>
                  <a:gd name="T73" fmla="*/ 88015 h 282"/>
                  <a:gd name="T74" fmla="*/ 264045 w 218"/>
                  <a:gd name="T75" fmla="*/ 223704 h 282"/>
                  <a:gd name="T76" fmla="*/ 264045 w 218"/>
                  <a:gd name="T77" fmla="*/ 223704 h 282"/>
                  <a:gd name="T78" fmla="*/ 179697 w 218"/>
                  <a:gd name="T79" fmla="*/ 370396 h 282"/>
                  <a:gd name="T80" fmla="*/ 128355 w 218"/>
                  <a:gd name="T81" fmla="*/ 480414 h 282"/>
                  <a:gd name="T82" fmla="*/ 128355 w 218"/>
                  <a:gd name="T83" fmla="*/ 480414 h 282"/>
                  <a:gd name="T84" fmla="*/ 117353 w 218"/>
                  <a:gd name="T85" fmla="*/ 498751 h 282"/>
                  <a:gd name="T86" fmla="*/ 110019 w 218"/>
                  <a:gd name="T87" fmla="*/ 506085 h 282"/>
                  <a:gd name="T88" fmla="*/ 102684 w 218"/>
                  <a:gd name="T89" fmla="*/ 509752 h 282"/>
                  <a:gd name="T90" fmla="*/ 102684 w 218"/>
                  <a:gd name="T91" fmla="*/ 509752 h 282"/>
                  <a:gd name="T92" fmla="*/ 91682 w 218"/>
                  <a:gd name="T93" fmla="*/ 517087 h 282"/>
                  <a:gd name="T94" fmla="*/ 73346 w 218"/>
                  <a:gd name="T95" fmla="*/ 517087 h 282"/>
                  <a:gd name="T96" fmla="*/ 73346 w 218"/>
                  <a:gd name="T97" fmla="*/ 517087 h 282"/>
                  <a:gd name="T98" fmla="*/ 58677 w 218"/>
                  <a:gd name="T99" fmla="*/ 517087 h 282"/>
                  <a:gd name="T100" fmla="*/ 51342 w 218"/>
                  <a:gd name="T101" fmla="*/ 509752 h 282"/>
                  <a:gd name="T102" fmla="*/ 51342 w 218"/>
                  <a:gd name="T103" fmla="*/ 509752 h 282"/>
                  <a:gd name="T104" fmla="*/ 44007 w 218"/>
                  <a:gd name="T105" fmla="*/ 502418 h 282"/>
                  <a:gd name="T106" fmla="*/ 36673 w 218"/>
                  <a:gd name="T107" fmla="*/ 487749 h 282"/>
                  <a:gd name="T108" fmla="*/ 36673 w 218"/>
                  <a:gd name="T109" fmla="*/ 487749 h 282"/>
                  <a:gd name="T110" fmla="*/ 18336 w 218"/>
                  <a:gd name="T111" fmla="*/ 425405 h 282"/>
                  <a:gd name="T112" fmla="*/ 3667 w 218"/>
                  <a:gd name="T113" fmla="*/ 374063 h 282"/>
                  <a:gd name="T114" fmla="*/ 3667 w 218"/>
                  <a:gd name="T115" fmla="*/ 374063 h 282"/>
                  <a:gd name="T116" fmla="*/ 0 w 218"/>
                  <a:gd name="T117" fmla="*/ 355726 h 282"/>
                  <a:gd name="T118" fmla="*/ 0 w 218"/>
                  <a:gd name="T119" fmla="*/ 355726 h 282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w 218"/>
                  <a:gd name="T181" fmla="*/ 0 h 282"/>
                  <a:gd name="T182" fmla="*/ 218 w 218"/>
                  <a:gd name="T183" fmla="*/ 282 h 282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T180" t="T181" r="T182" b="T183"/>
                <a:pathLst>
                  <a:path w="218" h="282">
                    <a:moveTo>
                      <a:pt x="0" y="194"/>
                    </a:moveTo>
                    <a:lnTo>
                      <a:pt x="0" y="194"/>
                    </a:lnTo>
                    <a:lnTo>
                      <a:pt x="2" y="188"/>
                    </a:lnTo>
                    <a:lnTo>
                      <a:pt x="4" y="182"/>
                    </a:lnTo>
                    <a:lnTo>
                      <a:pt x="8" y="176"/>
                    </a:lnTo>
                    <a:lnTo>
                      <a:pt x="16" y="170"/>
                    </a:lnTo>
                    <a:lnTo>
                      <a:pt x="24" y="166"/>
                    </a:lnTo>
                    <a:lnTo>
                      <a:pt x="30" y="164"/>
                    </a:lnTo>
                    <a:lnTo>
                      <a:pt x="36" y="166"/>
                    </a:lnTo>
                    <a:lnTo>
                      <a:pt x="40" y="172"/>
                    </a:lnTo>
                    <a:lnTo>
                      <a:pt x="50" y="202"/>
                    </a:lnTo>
                    <a:lnTo>
                      <a:pt x="52" y="206"/>
                    </a:lnTo>
                    <a:lnTo>
                      <a:pt x="54" y="208"/>
                    </a:lnTo>
                    <a:lnTo>
                      <a:pt x="56" y="206"/>
                    </a:lnTo>
                    <a:lnTo>
                      <a:pt x="60" y="204"/>
                    </a:lnTo>
                    <a:lnTo>
                      <a:pt x="80" y="160"/>
                    </a:lnTo>
                    <a:lnTo>
                      <a:pt x="100" y="122"/>
                    </a:lnTo>
                    <a:lnTo>
                      <a:pt x="118" y="90"/>
                    </a:lnTo>
                    <a:lnTo>
                      <a:pt x="136" y="64"/>
                    </a:lnTo>
                    <a:lnTo>
                      <a:pt x="156" y="34"/>
                    </a:lnTo>
                    <a:lnTo>
                      <a:pt x="168" y="20"/>
                    </a:lnTo>
                    <a:lnTo>
                      <a:pt x="178" y="12"/>
                    </a:lnTo>
                    <a:lnTo>
                      <a:pt x="190" y="6"/>
                    </a:lnTo>
                    <a:lnTo>
                      <a:pt x="202" y="2"/>
                    </a:lnTo>
                    <a:lnTo>
                      <a:pt x="216" y="0"/>
                    </a:lnTo>
                    <a:lnTo>
                      <a:pt x="218" y="8"/>
                    </a:lnTo>
                    <a:lnTo>
                      <a:pt x="204" y="24"/>
                    </a:lnTo>
                    <a:lnTo>
                      <a:pt x="188" y="48"/>
                    </a:lnTo>
                    <a:lnTo>
                      <a:pt x="144" y="122"/>
                    </a:lnTo>
                    <a:lnTo>
                      <a:pt x="98" y="202"/>
                    </a:lnTo>
                    <a:lnTo>
                      <a:pt x="70" y="262"/>
                    </a:lnTo>
                    <a:lnTo>
                      <a:pt x="64" y="272"/>
                    </a:lnTo>
                    <a:lnTo>
                      <a:pt x="60" y="276"/>
                    </a:lnTo>
                    <a:lnTo>
                      <a:pt x="56" y="278"/>
                    </a:lnTo>
                    <a:lnTo>
                      <a:pt x="50" y="282"/>
                    </a:lnTo>
                    <a:lnTo>
                      <a:pt x="40" y="282"/>
                    </a:lnTo>
                    <a:lnTo>
                      <a:pt x="32" y="282"/>
                    </a:lnTo>
                    <a:lnTo>
                      <a:pt x="28" y="278"/>
                    </a:lnTo>
                    <a:lnTo>
                      <a:pt x="24" y="274"/>
                    </a:lnTo>
                    <a:lnTo>
                      <a:pt x="20" y="266"/>
                    </a:lnTo>
                    <a:lnTo>
                      <a:pt x="10" y="232"/>
                    </a:lnTo>
                    <a:lnTo>
                      <a:pt x="2" y="204"/>
                    </a:lnTo>
                    <a:lnTo>
                      <a:pt x="0" y="194"/>
                    </a:lnTo>
                    <a:close/>
                  </a:path>
                </a:pathLst>
              </a:custGeom>
              <a:solidFill>
                <a:srgbClr val="00B050"/>
              </a:solidFill>
              <a:ln w="9525">
                <a:noFill/>
                <a:round/>
                <a:headEnd/>
                <a:tailEnd/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/>
              <a:lstStyle/>
              <a:p>
                <a:pPr>
                  <a:defRPr/>
                </a:pPr>
                <a:endParaRPr lang="da-DK">
                  <a:latin typeface="Arial" charset="0"/>
                </a:endParaRPr>
              </a:p>
            </p:txBody>
          </p:sp>
        </p:grpSp>
      </p:grpSp>
      <p:grpSp>
        <p:nvGrpSpPr>
          <p:cNvPr id="57" name="Gruppe 259">
            <a:extLst>
              <a:ext uri="{FF2B5EF4-FFF2-40B4-BE49-F238E27FC236}">
                <a16:creationId xmlns:a16="http://schemas.microsoft.com/office/drawing/2014/main" id="{237D225C-B4AC-3F8D-B730-C52272B6DC4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25463" y="4445000"/>
            <a:ext cx="946150" cy="947738"/>
            <a:chOff x="5249635" y="3815216"/>
            <a:chExt cx="2162175" cy="2162175"/>
          </a:xfrm>
        </p:grpSpPr>
        <p:sp>
          <p:nvSpPr>
            <p:cNvPr id="58" name="Rektangel 260">
              <a:extLst>
                <a:ext uri="{FF2B5EF4-FFF2-40B4-BE49-F238E27FC236}">
                  <a16:creationId xmlns:a16="http://schemas.microsoft.com/office/drawing/2014/main" id="{E682AE15-5F67-0824-85F2-9CD9BB356EA5}"/>
                </a:ext>
              </a:extLst>
            </p:cNvPr>
            <p:cNvSpPr/>
            <p:nvPr/>
          </p:nvSpPr>
          <p:spPr bwMode="auto">
            <a:xfrm>
              <a:off x="5249635" y="3815216"/>
              <a:ext cx="2162175" cy="216217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a-DK"/>
            </a:p>
          </p:txBody>
        </p:sp>
        <p:grpSp>
          <p:nvGrpSpPr>
            <p:cNvPr id="59" name="Gruppe 328">
              <a:extLst>
                <a:ext uri="{FF2B5EF4-FFF2-40B4-BE49-F238E27FC236}">
                  <a16:creationId xmlns:a16="http://schemas.microsoft.com/office/drawing/2014/main" id="{B5DEEBF2-334A-0FA9-D375-525B71BAFC4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713181" y="4158334"/>
              <a:ext cx="1371200" cy="1518787"/>
              <a:chOff x="4874244" y="1062741"/>
              <a:chExt cx="1574180" cy="1741496"/>
            </a:xfrm>
          </p:grpSpPr>
          <p:grpSp>
            <p:nvGrpSpPr>
              <p:cNvPr id="60" name="Gruppe 352">
                <a:extLst>
                  <a:ext uri="{FF2B5EF4-FFF2-40B4-BE49-F238E27FC236}">
                    <a16:creationId xmlns:a16="http://schemas.microsoft.com/office/drawing/2014/main" id="{C29C2C4B-7510-9E30-E6F1-A7510A3F3FA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874244" y="1062741"/>
                <a:ext cx="1574180" cy="1741496"/>
                <a:chOff x="6750669" y="1777116"/>
                <a:chExt cx="1574180" cy="1741496"/>
              </a:xfrm>
            </p:grpSpPr>
            <p:grpSp>
              <p:nvGrpSpPr>
                <p:cNvPr id="68" name="Gruppe 540">
                  <a:extLst>
                    <a:ext uri="{FF2B5EF4-FFF2-40B4-BE49-F238E27FC236}">
                      <a16:creationId xmlns:a16="http://schemas.microsoft.com/office/drawing/2014/main" id="{05222051-51F7-3E0D-B1EE-773DDBF5FDA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750669" y="1864906"/>
                  <a:ext cx="953274" cy="1601142"/>
                  <a:chOff x="6750669" y="1864906"/>
                  <a:chExt cx="953274" cy="1601142"/>
                </a:xfrm>
              </p:grpSpPr>
              <p:grpSp>
                <p:nvGrpSpPr>
                  <p:cNvPr id="94" name="Gruppe 92">
                    <a:extLst>
                      <a:ext uri="{FF2B5EF4-FFF2-40B4-BE49-F238E27FC236}">
                        <a16:creationId xmlns:a16="http://schemas.microsoft.com/office/drawing/2014/main" id="{61FAF4F0-1FC5-1B94-6DBA-A612BAD0B2C0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7135583" y="2179641"/>
                    <a:ext cx="213842" cy="1286407"/>
                    <a:chOff x="2002074" y="3456379"/>
                    <a:chExt cx="1611961" cy="2881694"/>
                  </a:xfrm>
                </p:grpSpPr>
                <p:sp>
                  <p:nvSpPr>
                    <p:cNvPr id="98" name="Afrundet rektangel 335">
                      <a:extLst>
                        <a:ext uri="{FF2B5EF4-FFF2-40B4-BE49-F238E27FC236}">
                          <a16:creationId xmlns:a16="http://schemas.microsoft.com/office/drawing/2014/main" id="{514BACDD-39D2-5048-10F0-FA3ED57FF136}"/>
                        </a:ext>
                      </a:extLst>
                    </p:cNvPr>
                    <p:cNvSpPr/>
                    <p:nvPr/>
                  </p:nvSpPr>
                  <p:spPr bwMode="auto">
                    <a:xfrm rot="1320000">
                      <a:off x="1995924" y="3924610"/>
                      <a:ext cx="188369" cy="2409413"/>
                    </a:xfrm>
                    <a:prstGeom prst="roundRect">
                      <a:avLst/>
                    </a:prstGeom>
                    <a:gradFill flip="none" rotWithShape="1">
                      <a:gsLst>
                        <a:gs pos="0">
                          <a:srgbClr val="D7D8D9">
                            <a:lumMod val="10000"/>
                          </a:srgbClr>
                        </a:gs>
                        <a:gs pos="100000">
                          <a:srgbClr val="E6E6E6">
                            <a:tint val="50000"/>
                            <a:shade val="100000"/>
                            <a:satMod val="350000"/>
                          </a:srgbClr>
                        </a:gs>
                        <a:gs pos="100000">
                          <a:srgbClr val="FFFFFF">
                            <a:lumMod val="65000"/>
                          </a:srgbClr>
                        </a:gs>
                      </a:gsLst>
                      <a:lin ang="10800000" scaled="1"/>
                      <a:tileRect/>
                    </a:gradFill>
                    <a:ln w="9525" cap="flat" cmpd="sng" algn="ctr">
                      <a:noFill/>
                      <a:prstDash val="solid"/>
                    </a:ln>
                    <a:effectLst>
                      <a:outerShdw blurRad="40000" dist="23000" dir="5400000" rotWithShape="0">
                        <a:srgbClr val="000000">
                          <a:alpha val="35000"/>
                        </a:srgbClr>
                      </a:outerShdw>
                    </a:effectLst>
                  </p:spPr>
                  <p:txBody>
                    <a:bodyPr anchor="ctr"/>
                    <a:lstStyle/>
                    <a:p>
                      <a:pPr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da-DK" kern="0">
                        <a:solidFill>
                          <a:sysClr val="window" lastClr="FFFFFF"/>
                        </a:solidFill>
                        <a:latin typeface="Calibri"/>
                      </a:endParaRPr>
                    </a:p>
                  </p:txBody>
                </p:sp>
                <p:sp>
                  <p:nvSpPr>
                    <p:cNvPr id="99" name="Afrundet rektangel 336">
                      <a:extLst>
                        <a:ext uri="{FF2B5EF4-FFF2-40B4-BE49-F238E27FC236}">
                          <a16:creationId xmlns:a16="http://schemas.microsoft.com/office/drawing/2014/main" id="{EBC64125-7BFC-FC99-EBA2-ABFD6EDB8FAD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2717994" y="3459473"/>
                      <a:ext cx="188369" cy="2409413"/>
                    </a:xfrm>
                    <a:prstGeom prst="roundRect">
                      <a:avLst/>
                    </a:prstGeom>
                    <a:gradFill flip="none" rotWithShape="1">
                      <a:gsLst>
                        <a:gs pos="0">
                          <a:srgbClr val="D7D8D9">
                            <a:lumMod val="10000"/>
                          </a:srgbClr>
                        </a:gs>
                        <a:gs pos="100000">
                          <a:srgbClr val="E6E6E6">
                            <a:tint val="50000"/>
                            <a:shade val="100000"/>
                            <a:satMod val="350000"/>
                          </a:srgbClr>
                        </a:gs>
                        <a:gs pos="100000">
                          <a:srgbClr val="FFFFFF">
                            <a:lumMod val="65000"/>
                          </a:srgbClr>
                        </a:gs>
                      </a:gsLst>
                      <a:lin ang="10800000" scaled="1"/>
                      <a:tileRect/>
                    </a:gradFill>
                    <a:ln w="9525" cap="flat" cmpd="sng" algn="ctr">
                      <a:noFill/>
                      <a:prstDash val="solid"/>
                    </a:ln>
                    <a:effectLst>
                      <a:outerShdw blurRad="40000" dist="23000" dir="5400000" rotWithShape="0">
                        <a:srgbClr val="000000">
                          <a:alpha val="35000"/>
                        </a:srgbClr>
                      </a:outerShdw>
                    </a:effectLst>
                  </p:spPr>
                  <p:txBody>
                    <a:bodyPr anchor="ctr"/>
                    <a:lstStyle/>
                    <a:p>
                      <a:pPr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da-DK" kern="0">
                        <a:solidFill>
                          <a:sysClr val="window" lastClr="FFFFFF"/>
                        </a:solidFill>
                        <a:latin typeface="Calibri"/>
                      </a:endParaRPr>
                    </a:p>
                  </p:txBody>
                </p:sp>
                <p:sp>
                  <p:nvSpPr>
                    <p:cNvPr id="100" name="Afrundet rektangel 337">
                      <a:extLst>
                        <a:ext uri="{FF2B5EF4-FFF2-40B4-BE49-F238E27FC236}">
                          <a16:creationId xmlns:a16="http://schemas.microsoft.com/office/drawing/2014/main" id="{84A36F5E-45D8-4F75-01C2-30A53D12753E}"/>
                        </a:ext>
                      </a:extLst>
                    </p:cNvPr>
                    <p:cNvSpPr/>
                    <p:nvPr/>
                  </p:nvSpPr>
                  <p:spPr bwMode="auto">
                    <a:xfrm rot="20040000">
                      <a:off x="3440083" y="3850188"/>
                      <a:ext cx="188369" cy="2409413"/>
                    </a:xfrm>
                    <a:prstGeom prst="roundRect">
                      <a:avLst/>
                    </a:prstGeom>
                    <a:gradFill flip="none" rotWithShape="1">
                      <a:gsLst>
                        <a:gs pos="0">
                          <a:srgbClr val="D7D8D9">
                            <a:lumMod val="10000"/>
                          </a:srgbClr>
                        </a:gs>
                        <a:gs pos="100000">
                          <a:srgbClr val="E6E6E6">
                            <a:tint val="50000"/>
                            <a:shade val="100000"/>
                            <a:satMod val="350000"/>
                          </a:srgbClr>
                        </a:gs>
                        <a:gs pos="100000">
                          <a:srgbClr val="FFFFFF">
                            <a:lumMod val="65000"/>
                          </a:srgbClr>
                        </a:gs>
                      </a:gsLst>
                      <a:lin ang="10800000" scaled="1"/>
                      <a:tileRect/>
                    </a:gradFill>
                    <a:ln w="9525" cap="flat" cmpd="sng" algn="ctr">
                      <a:noFill/>
                      <a:prstDash val="solid"/>
                    </a:ln>
                    <a:effectLst>
                      <a:outerShdw blurRad="40000" dist="23000" dir="5400000" rotWithShape="0">
                        <a:srgbClr val="000000">
                          <a:alpha val="35000"/>
                        </a:srgbClr>
                      </a:outerShdw>
                    </a:effectLst>
                  </p:spPr>
                  <p:txBody>
                    <a:bodyPr anchor="ctr"/>
                    <a:lstStyle/>
                    <a:p>
                      <a:pPr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da-DK" kern="0">
                        <a:solidFill>
                          <a:sysClr val="window" lastClr="FFFFFF"/>
                        </a:solidFill>
                        <a:latin typeface="Calibri"/>
                      </a:endParaRPr>
                    </a:p>
                  </p:txBody>
                </p:sp>
              </p:grpSp>
              <p:grpSp>
                <p:nvGrpSpPr>
                  <p:cNvPr id="95" name="Gruppe 157">
                    <a:extLst>
                      <a:ext uri="{FF2B5EF4-FFF2-40B4-BE49-F238E27FC236}">
                        <a16:creationId xmlns:a16="http://schemas.microsoft.com/office/drawing/2014/main" id="{17F88566-3A8B-4AD6-6AD2-C2096FEF8520}"/>
                      </a:ext>
                    </a:extLst>
                  </p:cNvPr>
                  <p:cNvGrpSpPr/>
                  <p:nvPr/>
                </p:nvGrpSpPr>
                <p:grpSpPr bwMode="auto">
                  <a:xfrm>
                    <a:off x="6750669" y="1864906"/>
                    <a:ext cx="953274" cy="1182942"/>
                    <a:chOff x="5158493" y="1088691"/>
                    <a:chExt cx="3627367" cy="4759659"/>
                  </a:xfrm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grpSpPr>
                <p:sp>
                  <p:nvSpPr>
                    <p:cNvPr id="96" name="Rectangle 27">
                      <a:extLst>
                        <a:ext uri="{FF2B5EF4-FFF2-40B4-BE49-F238E27FC236}">
                          <a16:creationId xmlns:a16="http://schemas.microsoft.com/office/drawing/2014/main" id="{6E911D4E-B290-3514-391C-88134FD7DD9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62551" y="1398269"/>
                      <a:ext cx="3608070" cy="4450081"/>
                    </a:xfrm>
                    <a:prstGeom prst="rect">
                      <a:avLst/>
                    </a:prstGeom>
                    <a:solidFill>
                      <a:sysClr val="window" lastClr="FFFFFF"/>
                    </a:solidFill>
                    <a:ln w="9525">
                      <a:solidFill>
                        <a:schemeClr val="bg1">
                          <a:lumMod val="85000"/>
                        </a:schemeClr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anchor="ctr"/>
                    <a:lstStyle/>
                    <a:p>
                      <a:pPr marL="342900" indent="-342900"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de-DE" sz="1400" kern="0" dirty="0">
                        <a:solidFill>
                          <a:sysClr val="windowText" lastClr="000000"/>
                        </a:solidFill>
                        <a:latin typeface="Arial Narrow" pitchFamily="-97" charset="0"/>
                      </a:endParaRPr>
                    </a:p>
                  </p:txBody>
                </p:sp>
                <p:sp>
                  <p:nvSpPr>
                    <p:cNvPr id="97" name="Rectangle 39">
                      <a:extLst>
                        <a:ext uri="{FF2B5EF4-FFF2-40B4-BE49-F238E27FC236}">
                          <a16:creationId xmlns:a16="http://schemas.microsoft.com/office/drawing/2014/main" id="{4438C999-6164-E521-C0C2-BB6B2F8AF5C6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58493" y="1088691"/>
                      <a:ext cx="3627367" cy="385778"/>
                    </a:xfrm>
                    <a:prstGeom prst="rect">
                      <a:avLst/>
                    </a:prstGeom>
                    <a:gradFill flip="none" rotWithShape="1">
                      <a:gsLst>
                        <a:gs pos="0">
                          <a:sysClr val="window" lastClr="FFFFFF">
                            <a:lumMod val="65000"/>
                            <a:shade val="30000"/>
                            <a:satMod val="115000"/>
                          </a:sysClr>
                        </a:gs>
                        <a:gs pos="50000">
                          <a:sysClr val="window" lastClr="FFFFFF">
                            <a:lumMod val="65000"/>
                            <a:shade val="67500"/>
                            <a:satMod val="115000"/>
                          </a:sysClr>
                        </a:gs>
                        <a:gs pos="100000">
                          <a:srgbClr val="4F81BD">
                            <a:lumMod val="25000"/>
                          </a:srgbClr>
                        </a:gs>
                      </a:gsLst>
                      <a:lin ang="5400000" scaled="1"/>
                      <a:tileRect/>
                    </a:gradFill>
                    <a:ln w="25400" cap="flat" cmpd="sng" algn="ctr">
                      <a:noFill/>
                      <a:prstDash val="solid"/>
                    </a:ln>
                    <a:effectLst/>
                  </p:spPr>
                  <p:txBody>
                    <a:bodyPr anchor="ctr"/>
                    <a:lstStyle/>
                    <a:p>
                      <a:pPr algn="ctr"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de-DE" kern="0" noProof="1">
                        <a:solidFill>
                          <a:sysClr val="window" lastClr="FFFFFF"/>
                        </a:solidFill>
                        <a:latin typeface="Calibri"/>
                      </a:endParaRPr>
                    </a:p>
                  </p:txBody>
                </p:sp>
              </p:grpSp>
            </p:grpSp>
            <p:grpSp>
              <p:nvGrpSpPr>
                <p:cNvPr id="69" name="Gruppe 58">
                  <a:extLst>
                    <a:ext uri="{FF2B5EF4-FFF2-40B4-BE49-F238E27FC236}">
                      <a16:creationId xmlns:a16="http://schemas.microsoft.com/office/drawing/2014/main" id="{CC1B71B2-7365-16A7-F074-0448EE4585B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7525418" y="1777116"/>
                  <a:ext cx="799431" cy="1741496"/>
                  <a:chOff x="5695999" y="835526"/>
                  <a:chExt cx="2500984" cy="5447979"/>
                </a:xfrm>
              </p:grpSpPr>
              <p:grpSp>
                <p:nvGrpSpPr>
                  <p:cNvPr id="70" name="Gruppe 82">
                    <a:extLst>
                      <a:ext uri="{FF2B5EF4-FFF2-40B4-BE49-F238E27FC236}">
                        <a16:creationId xmlns:a16="http://schemas.microsoft.com/office/drawing/2014/main" id="{1CA44831-27F2-5361-4045-8BD72546CC2D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5695999" y="835526"/>
                    <a:ext cx="2500984" cy="5447979"/>
                    <a:chOff x="5695999" y="835526"/>
                    <a:chExt cx="2500984" cy="5447979"/>
                  </a:xfrm>
                </p:grpSpPr>
                <p:grpSp>
                  <p:nvGrpSpPr>
                    <p:cNvPr id="74" name="Gruppe 53">
                      <a:extLst>
                        <a:ext uri="{FF2B5EF4-FFF2-40B4-BE49-F238E27FC236}">
                          <a16:creationId xmlns:a16="http://schemas.microsoft.com/office/drawing/2014/main" id="{E9E642B8-236E-F0B8-03B6-F10B20F31CD1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695999" y="835526"/>
                      <a:ext cx="2500984" cy="5447979"/>
                      <a:chOff x="12650266" y="-4318001"/>
                      <a:chExt cx="3500991" cy="7626367"/>
                    </a:xfrm>
                  </p:grpSpPr>
                  <p:sp>
                    <p:nvSpPr>
                      <p:cNvPr id="76" name="Freeform 63">
                        <a:extLst>
                          <a:ext uri="{FF2B5EF4-FFF2-40B4-BE49-F238E27FC236}">
                            <a16:creationId xmlns:a16="http://schemas.microsoft.com/office/drawing/2014/main" id="{F94567A5-84CB-70E4-EC16-F17B719F3E45}"/>
                          </a:ext>
                        </a:extLst>
                      </p:cNvPr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2653966" y="-2803814"/>
                        <a:ext cx="784284" cy="436464"/>
                      </a:xfrm>
                      <a:custGeom>
                        <a:avLst/>
                        <a:gdLst>
                          <a:gd name="T0" fmla="*/ 333375 w 490"/>
                          <a:gd name="T1" fmla="*/ 361950 h 278"/>
                          <a:gd name="T2" fmla="*/ 285750 w 490"/>
                          <a:gd name="T3" fmla="*/ 371475 h 278"/>
                          <a:gd name="T4" fmla="*/ 190500 w 490"/>
                          <a:gd name="T5" fmla="*/ 393700 h 278"/>
                          <a:gd name="T6" fmla="*/ 155575 w 490"/>
                          <a:gd name="T7" fmla="*/ 400050 h 278"/>
                          <a:gd name="T8" fmla="*/ 98425 w 490"/>
                          <a:gd name="T9" fmla="*/ 415925 h 278"/>
                          <a:gd name="T10" fmla="*/ 63500 w 490"/>
                          <a:gd name="T11" fmla="*/ 425450 h 278"/>
                          <a:gd name="T12" fmla="*/ 38100 w 490"/>
                          <a:gd name="T13" fmla="*/ 431800 h 278"/>
                          <a:gd name="T14" fmla="*/ 31750 w 490"/>
                          <a:gd name="T15" fmla="*/ 431800 h 278"/>
                          <a:gd name="T16" fmla="*/ 15875 w 490"/>
                          <a:gd name="T17" fmla="*/ 441325 h 278"/>
                          <a:gd name="T18" fmla="*/ 9525 w 490"/>
                          <a:gd name="T19" fmla="*/ 438150 h 278"/>
                          <a:gd name="T20" fmla="*/ 6350 w 490"/>
                          <a:gd name="T21" fmla="*/ 438150 h 278"/>
                          <a:gd name="T22" fmla="*/ 3175 w 490"/>
                          <a:gd name="T23" fmla="*/ 434975 h 278"/>
                          <a:gd name="T24" fmla="*/ 0 w 490"/>
                          <a:gd name="T25" fmla="*/ 428625 h 278"/>
                          <a:gd name="T26" fmla="*/ 0 w 490"/>
                          <a:gd name="T27" fmla="*/ 425450 h 278"/>
                          <a:gd name="T28" fmla="*/ 6350 w 490"/>
                          <a:gd name="T29" fmla="*/ 403225 h 278"/>
                          <a:gd name="T30" fmla="*/ 22225 w 490"/>
                          <a:gd name="T31" fmla="*/ 384175 h 278"/>
                          <a:gd name="T32" fmla="*/ 117475 w 490"/>
                          <a:gd name="T33" fmla="*/ 333375 h 278"/>
                          <a:gd name="T34" fmla="*/ 174625 w 490"/>
                          <a:gd name="T35" fmla="*/ 317500 h 278"/>
                          <a:gd name="T36" fmla="*/ 180975 w 490"/>
                          <a:gd name="T37" fmla="*/ 314325 h 278"/>
                          <a:gd name="T38" fmla="*/ 73025 w 490"/>
                          <a:gd name="T39" fmla="*/ 288925 h 278"/>
                          <a:gd name="T40" fmla="*/ 31750 w 490"/>
                          <a:gd name="T41" fmla="*/ 273050 h 278"/>
                          <a:gd name="T42" fmla="*/ 28575 w 490"/>
                          <a:gd name="T43" fmla="*/ 257175 h 278"/>
                          <a:gd name="T44" fmla="*/ 38100 w 490"/>
                          <a:gd name="T45" fmla="*/ 244475 h 278"/>
                          <a:gd name="T46" fmla="*/ 41275 w 490"/>
                          <a:gd name="T47" fmla="*/ 241300 h 278"/>
                          <a:gd name="T48" fmla="*/ 66675 w 490"/>
                          <a:gd name="T49" fmla="*/ 228600 h 278"/>
                          <a:gd name="T50" fmla="*/ 111125 w 490"/>
                          <a:gd name="T51" fmla="*/ 231775 h 278"/>
                          <a:gd name="T52" fmla="*/ 266700 w 490"/>
                          <a:gd name="T53" fmla="*/ 244475 h 278"/>
                          <a:gd name="T54" fmla="*/ 377825 w 490"/>
                          <a:gd name="T55" fmla="*/ 222250 h 278"/>
                          <a:gd name="T56" fmla="*/ 447675 w 490"/>
                          <a:gd name="T57" fmla="*/ 206375 h 278"/>
                          <a:gd name="T58" fmla="*/ 450850 w 490"/>
                          <a:gd name="T59" fmla="*/ 200025 h 278"/>
                          <a:gd name="T60" fmla="*/ 441325 w 490"/>
                          <a:gd name="T61" fmla="*/ 165100 h 278"/>
                          <a:gd name="T62" fmla="*/ 431800 w 490"/>
                          <a:gd name="T63" fmla="*/ 152400 h 278"/>
                          <a:gd name="T64" fmla="*/ 412750 w 490"/>
                          <a:gd name="T65" fmla="*/ 146050 h 278"/>
                          <a:gd name="T66" fmla="*/ 374650 w 490"/>
                          <a:gd name="T67" fmla="*/ 104775 h 278"/>
                          <a:gd name="T68" fmla="*/ 349250 w 490"/>
                          <a:gd name="T69" fmla="*/ 63500 h 278"/>
                          <a:gd name="T70" fmla="*/ 346075 w 490"/>
                          <a:gd name="T71" fmla="*/ 41275 h 278"/>
                          <a:gd name="T72" fmla="*/ 352425 w 490"/>
                          <a:gd name="T73" fmla="*/ 12700 h 278"/>
                          <a:gd name="T74" fmla="*/ 365125 w 490"/>
                          <a:gd name="T75" fmla="*/ 6350 h 278"/>
                          <a:gd name="T76" fmla="*/ 384175 w 490"/>
                          <a:gd name="T77" fmla="*/ 0 h 278"/>
                          <a:gd name="T78" fmla="*/ 403225 w 490"/>
                          <a:gd name="T79" fmla="*/ 9525 h 278"/>
                          <a:gd name="T80" fmla="*/ 415925 w 490"/>
                          <a:gd name="T81" fmla="*/ 25400 h 278"/>
                          <a:gd name="T82" fmla="*/ 457200 w 490"/>
                          <a:gd name="T83" fmla="*/ 73025 h 278"/>
                          <a:gd name="T84" fmla="*/ 479425 w 490"/>
                          <a:gd name="T85" fmla="*/ 95250 h 278"/>
                          <a:gd name="T86" fmla="*/ 514350 w 490"/>
                          <a:gd name="T87" fmla="*/ 127000 h 278"/>
                          <a:gd name="T88" fmla="*/ 555625 w 490"/>
                          <a:gd name="T89" fmla="*/ 146050 h 278"/>
                          <a:gd name="T90" fmla="*/ 631825 w 490"/>
                          <a:gd name="T91" fmla="*/ 177800 h 278"/>
                          <a:gd name="T92" fmla="*/ 676275 w 490"/>
                          <a:gd name="T93" fmla="*/ 190500 h 278"/>
                          <a:gd name="T94" fmla="*/ 711200 w 490"/>
                          <a:gd name="T95" fmla="*/ 203200 h 278"/>
                          <a:gd name="T96" fmla="*/ 739775 w 490"/>
                          <a:gd name="T97" fmla="*/ 228600 h 278"/>
                          <a:gd name="T98" fmla="*/ 755650 w 490"/>
                          <a:gd name="T99" fmla="*/ 257175 h 278"/>
                          <a:gd name="T100" fmla="*/ 762000 w 490"/>
                          <a:gd name="T101" fmla="*/ 279400 h 278"/>
                          <a:gd name="T102" fmla="*/ 762000 w 490"/>
                          <a:gd name="T103" fmla="*/ 304800 h 278"/>
                          <a:gd name="T104" fmla="*/ 762000 w 490"/>
                          <a:gd name="T105" fmla="*/ 304800 h 278"/>
                          <a:gd name="T106" fmla="*/ 777875 w 490"/>
                          <a:gd name="T107" fmla="*/ 304800 h 278"/>
                          <a:gd name="T108" fmla="*/ 647700 w 490"/>
                          <a:gd name="T109" fmla="*/ 355600 h 278"/>
                          <a:gd name="T110" fmla="*/ 434975 w 490"/>
                          <a:gd name="T111" fmla="*/ 358775 h 278"/>
                          <a:gd name="T112" fmla="*/ 374650 w 490"/>
                          <a:gd name="T113" fmla="*/ 358775 h 278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60000 65536"/>
                          <a:gd name="T148" fmla="*/ 0 60000 65536"/>
                          <a:gd name="T149" fmla="*/ 0 60000 65536"/>
                          <a:gd name="T150" fmla="*/ 0 60000 65536"/>
                          <a:gd name="T151" fmla="*/ 0 60000 65536"/>
                          <a:gd name="T152" fmla="*/ 0 60000 65536"/>
                          <a:gd name="T153" fmla="*/ 0 60000 65536"/>
                          <a:gd name="T154" fmla="*/ 0 60000 65536"/>
                          <a:gd name="T155" fmla="*/ 0 60000 65536"/>
                          <a:gd name="T156" fmla="*/ 0 60000 65536"/>
                          <a:gd name="T157" fmla="*/ 0 60000 65536"/>
                          <a:gd name="T158" fmla="*/ 0 60000 65536"/>
                          <a:gd name="T159" fmla="*/ 0 60000 65536"/>
                          <a:gd name="T160" fmla="*/ 0 60000 65536"/>
                          <a:gd name="T161" fmla="*/ 0 60000 65536"/>
                          <a:gd name="T162" fmla="*/ 0 60000 65536"/>
                          <a:gd name="T163" fmla="*/ 0 60000 65536"/>
                          <a:gd name="T164" fmla="*/ 0 60000 65536"/>
                          <a:gd name="T165" fmla="*/ 0 60000 65536"/>
                          <a:gd name="T166" fmla="*/ 0 60000 65536"/>
                          <a:gd name="T167" fmla="*/ 0 60000 65536"/>
                          <a:gd name="T168" fmla="*/ 0 60000 65536"/>
                          <a:gd name="T169" fmla="*/ 0 60000 65536"/>
                          <a:gd name="T170" fmla="*/ 0 60000 65536"/>
                          <a:gd name="T171" fmla="*/ 0 w 490"/>
                          <a:gd name="T172" fmla="*/ 0 h 278"/>
                          <a:gd name="T173" fmla="*/ 490 w 490"/>
                          <a:gd name="T174" fmla="*/ 278 h 278"/>
                        </a:gdLst>
                        <a:ahLst/>
                        <a:cxnLst>
                          <a:cxn ang="T114">
                            <a:pos x="T0" y="T1"/>
                          </a:cxn>
                          <a:cxn ang="T115">
                            <a:pos x="T2" y="T3"/>
                          </a:cxn>
                          <a:cxn ang="T116">
                            <a:pos x="T4" y="T5"/>
                          </a:cxn>
                          <a:cxn ang="T117">
                            <a:pos x="T6" y="T7"/>
                          </a:cxn>
                          <a:cxn ang="T118">
                            <a:pos x="T8" y="T9"/>
                          </a:cxn>
                          <a:cxn ang="T119">
                            <a:pos x="T10" y="T11"/>
                          </a:cxn>
                          <a:cxn ang="T120">
                            <a:pos x="T12" y="T13"/>
                          </a:cxn>
                          <a:cxn ang="T121">
                            <a:pos x="T14" y="T15"/>
                          </a:cxn>
                          <a:cxn ang="T122">
                            <a:pos x="T16" y="T17"/>
                          </a:cxn>
                          <a:cxn ang="T123">
                            <a:pos x="T18" y="T19"/>
                          </a:cxn>
                          <a:cxn ang="T124">
                            <a:pos x="T20" y="T21"/>
                          </a:cxn>
                          <a:cxn ang="T125">
                            <a:pos x="T22" y="T23"/>
                          </a:cxn>
                          <a:cxn ang="T126">
                            <a:pos x="T24" y="T25"/>
                          </a:cxn>
                          <a:cxn ang="T127">
                            <a:pos x="T26" y="T27"/>
                          </a:cxn>
                          <a:cxn ang="T128">
                            <a:pos x="T28" y="T29"/>
                          </a:cxn>
                          <a:cxn ang="T129">
                            <a:pos x="T30" y="T31"/>
                          </a:cxn>
                          <a:cxn ang="T130">
                            <a:pos x="T32" y="T33"/>
                          </a:cxn>
                          <a:cxn ang="T131">
                            <a:pos x="T34" y="T35"/>
                          </a:cxn>
                          <a:cxn ang="T132">
                            <a:pos x="T36" y="T37"/>
                          </a:cxn>
                          <a:cxn ang="T133">
                            <a:pos x="T38" y="T39"/>
                          </a:cxn>
                          <a:cxn ang="T134">
                            <a:pos x="T40" y="T41"/>
                          </a:cxn>
                          <a:cxn ang="T135">
                            <a:pos x="T42" y="T43"/>
                          </a:cxn>
                          <a:cxn ang="T136">
                            <a:pos x="T44" y="T45"/>
                          </a:cxn>
                          <a:cxn ang="T137">
                            <a:pos x="T46" y="T47"/>
                          </a:cxn>
                          <a:cxn ang="T138">
                            <a:pos x="T48" y="T49"/>
                          </a:cxn>
                          <a:cxn ang="T139">
                            <a:pos x="T50" y="T51"/>
                          </a:cxn>
                          <a:cxn ang="T140">
                            <a:pos x="T52" y="T53"/>
                          </a:cxn>
                          <a:cxn ang="T141">
                            <a:pos x="T54" y="T55"/>
                          </a:cxn>
                          <a:cxn ang="T142">
                            <a:pos x="T56" y="T57"/>
                          </a:cxn>
                          <a:cxn ang="T143">
                            <a:pos x="T58" y="T59"/>
                          </a:cxn>
                          <a:cxn ang="T144">
                            <a:pos x="T60" y="T61"/>
                          </a:cxn>
                          <a:cxn ang="T145">
                            <a:pos x="T62" y="T63"/>
                          </a:cxn>
                          <a:cxn ang="T146">
                            <a:pos x="T64" y="T65"/>
                          </a:cxn>
                          <a:cxn ang="T147">
                            <a:pos x="T66" y="T67"/>
                          </a:cxn>
                          <a:cxn ang="T148">
                            <a:pos x="T68" y="T69"/>
                          </a:cxn>
                          <a:cxn ang="T149">
                            <a:pos x="T70" y="T71"/>
                          </a:cxn>
                          <a:cxn ang="T150">
                            <a:pos x="T72" y="T73"/>
                          </a:cxn>
                          <a:cxn ang="T151">
                            <a:pos x="T74" y="T75"/>
                          </a:cxn>
                          <a:cxn ang="T152">
                            <a:pos x="T76" y="T77"/>
                          </a:cxn>
                          <a:cxn ang="T153">
                            <a:pos x="T78" y="T79"/>
                          </a:cxn>
                          <a:cxn ang="T154">
                            <a:pos x="T80" y="T81"/>
                          </a:cxn>
                          <a:cxn ang="T155">
                            <a:pos x="T82" y="T83"/>
                          </a:cxn>
                          <a:cxn ang="T156">
                            <a:pos x="T84" y="T85"/>
                          </a:cxn>
                          <a:cxn ang="T157">
                            <a:pos x="T86" y="T87"/>
                          </a:cxn>
                          <a:cxn ang="T158">
                            <a:pos x="T88" y="T89"/>
                          </a:cxn>
                          <a:cxn ang="T159">
                            <a:pos x="T90" y="T91"/>
                          </a:cxn>
                          <a:cxn ang="T160">
                            <a:pos x="T92" y="T93"/>
                          </a:cxn>
                          <a:cxn ang="T161">
                            <a:pos x="T94" y="T95"/>
                          </a:cxn>
                          <a:cxn ang="T162">
                            <a:pos x="T96" y="T97"/>
                          </a:cxn>
                          <a:cxn ang="T163">
                            <a:pos x="T98" y="T99"/>
                          </a:cxn>
                          <a:cxn ang="T164">
                            <a:pos x="T100" y="T101"/>
                          </a:cxn>
                          <a:cxn ang="T165">
                            <a:pos x="T102" y="T103"/>
                          </a:cxn>
                          <a:cxn ang="T166">
                            <a:pos x="T104" y="T105"/>
                          </a:cxn>
                          <a:cxn ang="T167">
                            <a:pos x="T106" y="T107"/>
                          </a:cxn>
                          <a:cxn ang="T168">
                            <a:pos x="T108" y="T109"/>
                          </a:cxn>
                          <a:cxn ang="T169">
                            <a:pos x="T110" y="T111"/>
                          </a:cxn>
                          <a:cxn ang="T170">
                            <a:pos x="T112" y="T113"/>
                          </a:cxn>
                        </a:cxnLst>
                        <a:rect l="T171" t="T172" r="T173" b="T174"/>
                        <a:pathLst>
                          <a:path w="490" h="278">
                            <a:moveTo>
                              <a:pt x="236" y="226"/>
                            </a:moveTo>
                            <a:lnTo>
                              <a:pt x="236" y="226"/>
                            </a:lnTo>
                            <a:lnTo>
                              <a:pt x="210" y="228"/>
                            </a:lnTo>
                            <a:lnTo>
                              <a:pt x="180" y="234"/>
                            </a:lnTo>
                            <a:lnTo>
                              <a:pt x="150" y="242"/>
                            </a:lnTo>
                            <a:lnTo>
                              <a:pt x="120" y="248"/>
                            </a:lnTo>
                            <a:lnTo>
                              <a:pt x="98" y="252"/>
                            </a:lnTo>
                            <a:lnTo>
                              <a:pt x="80" y="258"/>
                            </a:lnTo>
                            <a:lnTo>
                              <a:pt x="62" y="262"/>
                            </a:lnTo>
                            <a:lnTo>
                              <a:pt x="40" y="268"/>
                            </a:lnTo>
                            <a:lnTo>
                              <a:pt x="26" y="272"/>
                            </a:lnTo>
                            <a:lnTo>
                              <a:pt x="24" y="272"/>
                            </a:lnTo>
                            <a:lnTo>
                              <a:pt x="20" y="272"/>
                            </a:lnTo>
                            <a:lnTo>
                              <a:pt x="16" y="276"/>
                            </a:lnTo>
                            <a:lnTo>
                              <a:pt x="10" y="278"/>
                            </a:lnTo>
                            <a:lnTo>
                              <a:pt x="6" y="276"/>
                            </a:lnTo>
                            <a:lnTo>
                              <a:pt x="4" y="276"/>
                            </a:lnTo>
                            <a:lnTo>
                              <a:pt x="2" y="274"/>
                            </a:lnTo>
                            <a:lnTo>
                              <a:pt x="2" y="272"/>
                            </a:lnTo>
                            <a:lnTo>
                              <a:pt x="0" y="270"/>
                            </a:lnTo>
                            <a:lnTo>
                              <a:pt x="0" y="268"/>
                            </a:lnTo>
                            <a:lnTo>
                              <a:pt x="2" y="266"/>
                            </a:lnTo>
                            <a:lnTo>
                              <a:pt x="4" y="254"/>
                            </a:lnTo>
                            <a:lnTo>
                              <a:pt x="8" y="248"/>
                            </a:lnTo>
                            <a:lnTo>
                              <a:pt x="14" y="242"/>
                            </a:lnTo>
                            <a:lnTo>
                              <a:pt x="22" y="236"/>
                            </a:lnTo>
                            <a:lnTo>
                              <a:pt x="30" y="232"/>
                            </a:lnTo>
                            <a:lnTo>
                              <a:pt x="74" y="210"/>
                            </a:lnTo>
                            <a:lnTo>
                              <a:pt x="94" y="202"/>
                            </a:lnTo>
                            <a:lnTo>
                              <a:pt x="110" y="200"/>
                            </a:lnTo>
                            <a:lnTo>
                              <a:pt x="114" y="200"/>
                            </a:lnTo>
                            <a:lnTo>
                              <a:pt x="114" y="198"/>
                            </a:lnTo>
                            <a:lnTo>
                              <a:pt x="102" y="194"/>
                            </a:lnTo>
                            <a:lnTo>
                              <a:pt x="46" y="182"/>
                            </a:lnTo>
                            <a:lnTo>
                              <a:pt x="28" y="176"/>
                            </a:lnTo>
                            <a:lnTo>
                              <a:pt x="24" y="174"/>
                            </a:lnTo>
                            <a:lnTo>
                              <a:pt x="20" y="172"/>
                            </a:lnTo>
                            <a:lnTo>
                              <a:pt x="18" y="162"/>
                            </a:lnTo>
                            <a:lnTo>
                              <a:pt x="20" y="158"/>
                            </a:lnTo>
                            <a:lnTo>
                              <a:pt x="24" y="154"/>
                            </a:lnTo>
                            <a:lnTo>
                              <a:pt x="26" y="152"/>
                            </a:lnTo>
                            <a:lnTo>
                              <a:pt x="34" y="148"/>
                            </a:lnTo>
                            <a:lnTo>
                              <a:pt x="42" y="144"/>
                            </a:lnTo>
                            <a:lnTo>
                              <a:pt x="52" y="144"/>
                            </a:lnTo>
                            <a:lnTo>
                              <a:pt x="70" y="146"/>
                            </a:lnTo>
                            <a:lnTo>
                              <a:pt x="144" y="152"/>
                            </a:lnTo>
                            <a:lnTo>
                              <a:pt x="168" y="154"/>
                            </a:lnTo>
                            <a:lnTo>
                              <a:pt x="192" y="150"/>
                            </a:lnTo>
                            <a:lnTo>
                              <a:pt x="238" y="140"/>
                            </a:lnTo>
                            <a:lnTo>
                              <a:pt x="272" y="134"/>
                            </a:lnTo>
                            <a:lnTo>
                              <a:pt x="282" y="130"/>
                            </a:lnTo>
                            <a:lnTo>
                              <a:pt x="284" y="128"/>
                            </a:lnTo>
                            <a:lnTo>
                              <a:pt x="284" y="126"/>
                            </a:lnTo>
                            <a:lnTo>
                              <a:pt x="282" y="112"/>
                            </a:lnTo>
                            <a:lnTo>
                              <a:pt x="278" y="104"/>
                            </a:lnTo>
                            <a:lnTo>
                              <a:pt x="276" y="100"/>
                            </a:lnTo>
                            <a:lnTo>
                              <a:pt x="272" y="96"/>
                            </a:lnTo>
                            <a:lnTo>
                              <a:pt x="260" y="92"/>
                            </a:lnTo>
                            <a:lnTo>
                              <a:pt x="252" y="84"/>
                            </a:lnTo>
                            <a:lnTo>
                              <a:pt x="240" y="70"/>
                            </a:lnTo>
                            <a:lnTo>
                              <a:pt x="236" y="66"/>
                            </a:lnTo>
                            <a:lnTo>
                              <a:pt x="224" y="50"/>
                            </a:lnTo>
                            <a:lnTo>
                              <a:pt x="220" y="40"/>
                            </a:lnTo>
                            <a:lnTo>
                              <a:pt x="218" y="26"/>
                            </a:lnTo>
                            <a:lnTo>
                              <a:pt x="218" y="14"/>
                            </a:lnTo>
                            <a:lnTo>
                              <a:pt x="222" y="8"/>
                            </a:lnTo>
                            <a:lnTo>
                              <a:pt x="230" y="4"/>
                            </a:lnTo>
                            <a:lnTo>
                              <a:pt x="236" y="0"/>
                            </a:lnTo>
                            <a:lnTo>
                              <a:pt x="242" y="0"/>
                            </a:lnTo>
                            <a:lnTo>
                              <a:pt x="248" y="2"/>
                            </a:lnTo>
                            <a:lnTo>
                              <a:pt x="254" y="6"/>
                            </a:lnTo>
                            <a:lnTo>
                              <a:pt x="262" y="16"/>
                            </a:lnTo>
                            <a:lnTo>
                              <a:pt x="272" y="30"/>
                            </a:lnTo>
                            <a:lnTo>
                              <a:pt x="288" y="46"/>
                            </a:lnTo>
                            <a:lnTo>
                              <a:pt x="302" y="60"/>
                            </a:lnTo>
                            <a:lnTo>
                              <a:pt x="314" y="72"/>
                            </a:lnTo>
                            <a:lnTo>
                              <a:pt x="324" y="80"/>
                            </a:lnTo>
                            <a:lnTo>
                              <a:pt x="350" y="92"/>
                            </a:lnTo>
                            <a:lnTo>
                              <a:pt x="382" y="104"/>
                            </a:lnTo>
                            <a:lnTo>
                              <a:pt x="398" y="112"/>
                            </a:lnTo>
                            <a:lnTo>
                              <a:pt x="410" y="116"/>
                            </a:lnTo>
                            <a:lnTo>
                              <a:pt x="426" y="120"/>
                            </a:lnTo>
                            <a:lnTo>
                              <a:pt x="436" y="122"/>
                            </a:lnTo>
                            <a:lnTo>
                              <a:pt x="448" y="128"/>
                            </a:lnTo>
                            <a:lnTo>
                              <a:pt x="456" y="134"/>
                            </a:lnTo>
                            <a:lnTo>
                              <a:pt x="464" y="142"/>
                            </a:lnTo>
                            <a:lnTo>
                              <a:pt x="466" y="144"/>
                            </a:lnTo>
                            <a:lnTo>
                              <a:pt x="472" y="152"/>
                            </a:lnTo>
                            <a:lnTo>
                              <a:pt x="476" y="162"/>
                            </a:lnTo>
                            <a:lnTo>
                              <a:pt x="480" y="170"/>
                            </a:lnTo>
                            <a:lnTo>
                              <a:pt x="480" y="176"/>
                            </a:lnTo>
                            <a:lnTo>
                              <a:pt x="480" y="186"/>
                            </a:lnTo>
                            <a:lnTo>
                              <a:pt x="480" y="192"/>
                            </a:lnTo>
                            <a:lnTo>
                              <a:pt x="478" y="192"/>
                            </a:lnTo>
                            <a:lnTo>
                              <a:pt x="480" y="192"/>
                            </a:lnTo>
                            <a:lnTo>
                              <a:pt x="488" y="192"/>
                            </a:lnTo>
                            <a:lnTo>
                              <a:pt x="490" y="192"/>
                            </a:lnTo>
                            <a:lnTo>
                              <a:pt x="488" y="192"/>
                            </a:lnTo>
                            <a:lnTo>
                              <a:pt x="474" y="198"/>
                            </a:lnTo>
                            <a:lnTo>
                              <a:pt x="408" y="224"/>
                            </a:lnTo>
                            <a:lnTo>
                              <a:pt x="360" y="224"/>
                            </a:lnTo>
                            <a:lnTo>
                              <a:pt x="274" y="226"/>
                            </a:lnTo>
                            <a:lnTo>
                              <a:pt x="236" y="226"/>
                            </a:lnTo>
                            <a:close/>
                          </a:path>
                        </a:pathLst>
                      </a:custGeom>
                      <a:solidFill>
                        <a:srgbClr val="8F8F8F"/>
                      </a:solidFill>
                      <a:ln w="9525">
                        <a:noFill/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pPr fontAlgn="auto">
                          <a:spcBef>
                            <a:spcPts val="0"/>
                          </a:spcBef>
                          <a:spcAft>
                            <a:spcPts val="0"/>
                          </a:spcAft>
                          <a:defRPr/>
                        </a:pPr>
                        <a:endParaRPr lang="da-DK" kern="0">
                          <a:solidFill>
                            <a:sysClr val="windowText" lastClr="000000"/>
                          </a:solidFill>
                          <a:latin typeface="+mn-lt"/>
                        </a:endParaRPr>
                      </a:p>
                    </p:txBody>
                  </p:sp>
                  <p:grpSp>
                    <p:nvGrpSpPr>
                      <p:cNvPr id="77" name="Gruppe 83">
                        <a:extLst>
                          <a:ext uri="{FF2B5EF4-FFF2-40B4-BE49-F238E27FC236}">
                            <a16:creationId xmlns:a16="http://schemas.microsoft.com/office/drawing/2014/main" id="{F9C140A7-2EFF-B333-5A8B-F06D1F7E2582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3233764" y="-4318001"/>
                        <a:ext cx="2917493" cy="7626367"/>
                        <a:chOff x="13233764" y="-4318001"/>
                        <a:chExt cx="2917493" cy="7626367"/>
                      </a:xfrm>
                    </p:grpSpPr>
                    <p:sp>
                      <p:nvSpPr>
                        <p:cNvPr id="78" name="Rectangle 65">
                          <a:extLst>
                            <a:ext uri="{FF2B5EF4-FFF2-40B4-BE49-F238E27FC236}">
                              <a16:creationId xmlns:a16="http://schemas.microsoft.com/office/drawing/2014/main" id="{771B48A4-77EE-C78E-2BC8-84D6529EC1FC}"/>
                            </a:ext>
                          </a:extLst>
                        </p:cNvPr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15444572" y="-3222087"/>
                          <a:ext cx="0" cy="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da-DK" kern="0">
                            <a:solidFill>
                              <a:sysClr val="windowText" lastClr="000000"/>
                            </a:solidFill>
                            <a:latin typeface="+mn-lt"/>
                          </a:endParaRPr>
                        </a:p>
                      </p:txBody>
                    </p:sp>
                    <p:sp>
                      <p:nvSpPr>
                        <p:cNvPr id="79" name="Freeform 66">
                          <a:extLst>
                            <a:ext uri="{FF2B5EF4-FFF2-40B4-BE49-F238E27FC236}">
                              <a16:creationId xmlns:a16="http://schemas.microsoft.com/office/drawing/2014/main" id="{AAE46853-845E-F7F2-AF20-006D93C3D997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933872" y="-3258459"/>
                          <a:ext cx="127681" cy="109116"/>
                        </a:xfrm>
                        <a:custGeom>
                          <a:avLst/>
                          <a:gdLst>
                            <a:gd name="T0" fmla="*/ 107950 w 84"/>
                            <a:gd name="T1" fmla="*/ 15875 h 70"/>
                            <a:gd name="T2" fmla="*/ 85725 w 84"/>
                            <a:gd name="T3" fmla="*/ 28575 h 70"/>
                            <a:gd name="T4" fmla="*/ 25400 w 84"/>
                            <a:gd name="T5" fmla="*/ 38100 h 70"/>
                            <a:gd name="T6" fmla="*/ 12700 w 84"/>
                            <a:gd name="T7" fmla="*/ 50800 h 70"/>
                            <a:gd name="T8" fmla="*/ 3175 w 84"/>
                            <a:gd name="T9" fmla="*/ 73025 h 70"/>
                            <a:gd name="T10" fmla="*/ 3175 w 84"/>
                            <a:gd name="T11" fmla="*/ 107950 h 70"/>
                            <a:gd name="T12" fmla="*/ 0 w 84"/>
                            <a:gd name="T13" fmla="*/ 111125 h 70"/>
                            <a:gd name="T14" fmla="*/ 120650 w 84"/>
                            <a:gd name="T15" fmla="*/ 92075 h 70"/>
                            <a:gd name="T16" fmla="*/ 123825 w 84"/>
                            <a:gd name="T17" fmla="*/ 88900 h 70"/>
                            <a:gd name="T18" fmla="*/ 133350 w 84"/>
                            <a:gd name="T19" fmla="*/ 53975 h 70"/>
                            <a:gd name="T20" fmla="*/ 133350 w 84"/>
                            <a:gd name="T21" fmla="*/ 0 h 70"/>
                            <a:gd name="T22" fmla="*/ 133350 w 84"/>
                            <a:gd name="T23" fmla="*/ 6350 h 70"/>
                            <a:gd name="T24" fmla="*/ 107950 w 84"/>
                            <a:gd name="T25" fmla="*/ 15875 h 70"/>
                            <a:gd name="T26" fmla="*/ 0 60000 65536"/>
                            <a:gd name="T27" fmla="*/ 0 60000 65536"/>
                            <a:gd name="T28" fmla="*/ 0 60000 65536"/>
                            <a:gd name="T29" fmla="*/ 0 60000 65536"/>
                            <a:gd name="T30" fmla="*/ 0 60000 65536"/>
                            <a:gd name="T31" fmla="*/ 0 60000 65536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w 84"/>
                            <a:gd name="T40" fmla="*/ 0 h 70"/>
                            <a:gd name="T41" fmla="*/ 84 w 84"/>
                            <a:gd name="T42" fmla="*/ 70 h 70"/>
                          </a:gdLst>
                          <a:ahLst/>
                          <a:cxnLst>
                            <a:cxn ang="T26">
                              <a:pos x="T0" y="T1"/>
                            </a:cxn>
                            <a:cxn ang="T27">
                              <a:pos x="T2" y="T3"/>
                            </a:cxn>
                            <a:cxn ang="T28">
                              <a:pos x="T4" y="T5"/>
                            </a:cxn>
                            <a:cxn ang="T29">
                              <a:pos x="T6" y="T7"/>
                            </a:cxn>
                            <a:cxn ang="T30">
                              <a:pos x="T8" y="T9"/>
                            </a:cxn>
                            <a:cxn ang="T31">
                              <a:pos x="T10" y="T11"/>
                            </a:cxn>
                            <a:cxn ang="T32">
                              <a:pos x="T12" y="T13"/>
                            </a:cxn>
                            <a:cxn ang="T33">
                              <a:pos x="T14" y="T15"/>
                            </a:cxn>
                            <a:cxn ang="T34">
                              <a:pos x="T16" y="T17"/>
                            </a:cxn>
                            <a:cxn ang="T35">
                              <a:pos x="T18" y="T19"/>
                            </a:cxn>
                            <a:cxn ang="T36">
                              <a:pos x="T20" y="T21"/>
                            </a:cxn>
                            <a:cxn ang="T37">
                              <a:pos x="T22" y="T23"/>
                            </a:cxn>
                            <a:cxn ang="T38">
                              <a:pos x="T24" y="T25"/>
                            </a:cxn>
                          </a:cxnLst>
                          <a:rect l="T39" t="T40" r="T41" b="T42"/>
                          <a:pathLst>
                            <a:path w="84" h="70">
                              <a:moveTo>
                                <a:pt x="68" y="10"/>
                              </a:moveTo>
                              <a:lnTo>
                                <a:pt x="54" y="18"/>
                              </a:lnTo>
                              <a:lnTo>
                                <a:pt x="16" y="24"/>
                              </a:lnTo>
                              <a:lnTo>
                                <a:pt x="8" y="32"/>
                              </a:lnTo>
                              <a:lnTo>
                                <a:pt x="2" y="46"/>
                              </a:lnTo>
                              <a:lnTo>
                                <a:pt x="2" y="68"/>
                              </a:lnTo>
                              <a:lnTo>
                                <a:pt x="0" y="70"/>
                              </a:lnTo>
                              <a:lnTo>
                                <a:pt x="76" y="58"/>
                              </a:lnTo>
                              <a:lnTo>
                                <a:pt x="78" y="56"/>
                              </a:lnTo>
                              <a:lnTo>
                                <a:pt x="84" y="34"/>
                              </a:lnTo>
                              <a:lnTo>
                                <a:pt x="84" y="0"/>
                              </a:lnTo>
                              <a:lnTo>
                                <a:pt x="84" y="4"/>
                              </a:lnTo>
                              <a:lnTo>
                                <a:pt x="68" y="1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FFFFFF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da-DK" kern="0">
                            <a:solidFill>
                              <a:sysClr val="windowText" lastClr="000000"/>
                            </a:solidFill>
                            <a:latin typeface="+mn-lt"/>
                          </a:endParaRPr>
                        </a:p>
                      </p:txBody>
                    </p:sp>
                    <p:sp>
                      <p:nvSpPr>
                        <p:cNvPr id="80" name="Freeform 67">
                          <a:extLst>
                            <a:ext uri="{FF2B5EF4-FFF2-40B4-BE49-F238E27FC236}">
                              <a16:creationId xmlns:a16="http://schemas.microsoft.com/office/drawing/2014/main" id="{51DD83CA-CBC7-D484-F98B-151466011E02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751479" y="-3222087"/>
                          <a:ext cx="711338" cy="1072968"/>
                        </a:xfrm>
                        <a:custGeom>
                          <a:avLst/>
                          <a:gdLst>
                            <a:gd name="T0" fmla="*/ 692150 w 436"/>
                            <a:gd name="T1" fmla="*/ 25400 h 670"/>
                            <a:gd name="T2" fmla="*/ 692150 w 436"/>
                            <a:gd name="T3" fmla="*/ 0 h 670"/>
                            <a:gd name="T4" fmla="*/ 688975 w 436"/>
                            <a:gd name="T5" fmla="*/ 0 h 670"/>
                            <a:gd name="T6" fmla="*/ 688975 w 436"/>
                            <a:gd name="T7" fmla="*/ 0 h 670"/>
                            <a:gd name="T8" fmla="*/ 688975 w 436"/>
                            <a:gd name="T9" fmla="*/ 6350 h 670"/>
                            <a:gd name="T10" fmla="*/ 650875 w 436"/>
                            <a:gd name="T11" fmla="*/ 41275 h 670"/>
                            <a:gd name="T12" fmla="*/ 603250 w 436"/>
                            <a:gd name="T13" fmla="*/ 85725 h 670"/>
                            <a:gd name="T14" fmla="*/ 568325 w 436"/>
                            <a:gd name="T15" fmla="*/ 120650 h 670"/>
                            <a:gd name="T16" fmla="*/ 508000 w 436"/>
                            <a:gd name="T17" fmla="*/ 155575 h 670"/>
                            <a:gd name="T18" fmla="*/ 390525 w 436"/>
                            <a:gd name="T19" fmla="*/ 212725 h 670"/>
                            <a:gd name="T20" fmla="*/ 330200 w 436"/>
                            <a:gd name="T21" fmla="*/ 247650 h 670"/>
                            <a:gd name="T22" fmla="*/ 295275 w 436"/>
                            <a:gd name="T23" fmla="*/ 269875 h 670"/>
                            <a:gd name="T24" fmla="*/ 269875 w 436"/>
                            <a:gd name="T25" fmla="*/ 304800 h 670"/>
                            <a:gd name="T26" fmla="*/ 269875 w 436"/>
                            <a:gd name="T27" fmla="*/ 339725 h 670"/>
                            <a:gd name="T28" fmla="*/ 295275 w 436"/>
                            <a:gd name="T29" fmla="*/ 361950 h 670"/>
                            <a:gd name="T30" fmla="*/ 269875 w 436"/>
                            <a:gd name="T31" fmla="*/ 371475 h 670"/>
                            <a:gd name="T32" fmla="*/ 244475 w 436"/>
                            <a:gd name="T33" fmla="*/ 304800 h 670"/>
                            <a:gd name="T34" fmla="*/ 234950 w 436"/>
                            <a:gd name="T35" fmla="*/ 247650 h 670"/>
                            <a:gd name="T36" fmla="*/ 209550 w 436"/>
                            <a:gd name="T37" fmla="*/ 212725 h 670"/>
                            <a:gd name="T38" fmla="*/ 196850 w 436"/>
                            <a:gd name="T39" fmla="*/ 190500 h 670"/>
                            <a:gd name="T40" fmla="*/ 196850 w 436"/>
                            <a:gd name="T41" fmla="*/ 155575 h 670"/>
                            <a:gd name="T42" fmla="*/ 196850 w 436"/>
                            <a:gd name="T43" fmla="*/ 120650 h 670"/>
                            <a:gd name="T44" fmla="*/ 244475 w 436"/>
                            <a:gd name="T45" fmla="*/ 111125 h 670"/>
                            <a:gd name="T46" fmla="*/ 282575 w 436"/>
                            <a:gd name="T47" fmla="*/ 85725 h 670"/>
                            <a:gd name="T48" fmla="*/ 292100 w 436"/>
                            <a:gd name="T49" fmla="*/ 53975 h 670"/>
                            <a:gd name="T50" fmla="*/ 171450 w 436"/>
                            <a:gd name="T51" fmla="*/ 73025 h 670"/>
                            <a:gd name="T52" fmla="*/ 149225 w 436"/>
                            <a:gd name="T53" fmla="*/ 104775 h 670"/>
                            <a:gd name="T54" fmla="*/ 130175 w 436"/>
                            <a:gd name="T55" fmla="*/ 127000 h 670"/>
                            <a:gd name="T56" fmla="*/ 130175 w 436"/>
                            <a:gd name="T57" fmla="*/ 127000 h 670"/>
                            <a:gd name="T58" fmla="*/ 104775 w 436"/>
                            <a:gd name="T59" fmla="*/ 196850 h 670"/>
                            <a:gd name="T60" fmla="*/ 82550 w 436"/>
                            <a:gd name="T61" fmla="*/ 336550 h 670"/>
                            <a:gd name="T62" fmla="*/ 34925 w 436"/>
                            <a:gd name="T63" fmla="*/ 625475 h 670"/>
                            <a:gd name="T64" fmla="*/ 12700 w 436"/>
                            <a:gd name="T65" fmla="*/ 914400 h 670"/>
                            <a:gd name="T66" fmla="*/ 0 w 436"/>
                            <a:gd name="T67" fmla="*/ 1019175 h 670"/>
                            <a:gd name="T68" fmla="*/ 12700 w 436"/>
                            <a:gd name="T69" fmla="*/ 1063625 h 670"/>
                            <a:gd name="T70" fmla="*/ 82550 w 436"/>
                            <a:gd name="T71" fmla="*/ 936625 h 670"/>
                            <a:gd name="T72" fmla="*/ 260350 w 436"/>
                            <a:gd name="T73" fmla="*/ 625475 h 670"/>
                            <a:gd name="T74" fmla="*/ 365125 w 436"/>
                            <a:gd name="T75" fmla="*/ 450850 h 670"/>
                            <a:gd name="T76" fmla="*/ 482600 w 436"/>
                            <a:gd name="T77" fmla="*/ 288925 h 670"/>
                            <a:gd name="T78" fmla="*/ 577850 w 436"/>
                            <a:gd name="T79" fmla="*/ 161925 h 670"/>
                            <a:gd name="T80" fmla="*/ 625475 w 436"/>
                            <a:gd name="T81" fmla="*/ 114300 h 670"/>
                            <a:gd name="T82" fmla="*/ 660400 w 436"/>
                            <a:gd name="T83" fmla="*/ 82550 h 670"/>
                            <a:gd name="T84" fmla="*/ 692150 w 436"/>
                            <a:gd name="T85" fmla="*/ 66675 h 670"/>
                            <a:gd name="T86" fmla="*/ 692150 w 436"/>
                            <a:gd name="T87" fmla="*/ 60325 h 670"/>
                            <a:gd name="T88" fmla="*/ 692150 w 436"/>
                            <a:gd name="T89" fmla="*/ 25400 h 670"/>
                            <a:gd name="T90" fmla="*/ 0 60000 65536"/>
                            <a:gd name="T91" fmla="*/ 0 60000 65536"/>
                            <a:gd name="T92" fmla="*/ 0 60000 65536"/>
                            <a:gd name="T93" fmla="*/ 0 60000 65536"/>
                            <a:gd name="T94" fmla="*/ 0 60000 65536"/>
                            <a:gd name="T95" fmla="*/ 0 60000 65536"/>
                            <a:gd name="T96" fmla="*/ 0 60000 65536"/>
                            <a:gd name="T97" fmla="*/ 0 60000 65536"/>
                            <a:gd name="T98" fmla="*/ 0 60000 65536"/>
                            <a:gd name="T99" fmla="*/ 0 60000 65536"/>
                            <a:gd name="T100" fmla="*/ 0 60000 65536"/>
                            <a:gd name="T101" fmla="*/ 0 60000 65536"/>
                            <a:gd name="T102" fmla="*/ 0 60000 65536"/>
                            <a:gd name="T103" fmla="*/ 0 60000 65536"/>
                            <a:gd name="T104" fmla="*/ 0 60000 65536"/>
                            <a:gd name="T105" fmla="*/ 0 60000 65536"/>
                            <a:gd name="T106" fmla="*/ 0 60000 65536"/>
                            <a:gd name="T107" fmla="*/ 0 60000 65536"/>
                            <a:gd name="T108" fmla="*/ 0 60000 65536"/>
                            <a:gd name="T109" fmla="*/ 0 60000 65536"/>
                            <a:gd name="T110" fmla="*/ 0 60000 65536"/>
                            <a:gd name="T111" fmla="*/ 0 60000 65536"/>
                            <a:gd name="T112" fmla="*/ 0 60000 65536"/>
                            <a:gd name="T113" fmla="*/ 0 60000 65536"/>
                            <a:gd name="T114" fmla="*/ 0 60000 65536"/>
                            <a:gd name="T115" fmla="*/ 0 60000 65536"/>
                            <a:gd name="T116" fmla="*/ 0 60000 65536"/>
                            <a:gd name="T117" fmla="*/ 0 60000 65536"/>
                            <a:gd name="T118" fmla="*/ 0 60000 65536"/>
                            <a:gd name="T119" fmla="*/ 0 60000 65536"/>
                            <a:gd name="T120" fmla="*/ 0 60000 65536"/>
                            <a:gd name="T121" fmla="*/ 0 60000 65536"/>
                            <a:gd name="T122" fmla="*/ 0 60000 65536"/>
                            <a:gd name="T123" fmla="*/ 0 60000 65536"/>
                            <a:gd name="T124" fmla="*/ 0 60000 65536"/>
                            <a:gd name="T125" fmla="*/ 0 60000 65536"/>
                            <a:gd name="T126" fmla="*/ 0 60000 65536"/>
                            <a:gd name="T127" fmla="*/ 0 60000 65536"/>
                            <a:gd name="T128" fmla="*/ 0 60000 65536"/>
                            <a:gd name="T129" fmla="*/ 0 60000 65536"/>
                            <a:gd name="T130" fmla="*/ 0 60000 65536"/>
                            <a:gd name="T131" fmla="*/ 0 60000 65536"/>
                            <a:gd name="T132" fmla="*/ 0 60000 65536"/>
                            <a:gd name="T133" fmla="*/ 0 60000 65536"/>
                            <a:gd name="T134" fmla="*/ 0 60000 65536"/>
                            <a:gd name="T135" fmla="*/ 0 w 436"/>
                            <a:gd name="T136" fmla="*/ 0 h 670"/>
                            <a:gd name="T137" fmla="*/ 436 w 436"/>
                            <a:gd name="T138" fmla="*/ 670 h 670"/>
                          </a:gdLst>
                          <a:ahLst/>
                          <a:cxnLst>
                            <a:cxn ang="T90">
                              <a:pos x="T0" y="T1"/>
                            </a:cxn>
                            <a:cxn ang="T91">
                              <a:pos x="T2" y="T3"/>
                            </a:cxn>
                            <a:cxn ang="T92">
                              <a:pos x="T4" y="T5"/>
                            </a:cxn>
                            <a:cxn ang="T93">
                              <a:pos x="T6" y="T7"/>
                            </a:cxn>
                            <a:cxn ang="T94">
                              <a:pos x="T8" y="T9"/>
                            </a:cxn>
                            <a:cxn ang="T95">
                              <a:pos x="T10" y="T11"/>
                            </a:cxn>
                            <a:cxn ang="T96">
                              <a:pos x="T12" y="T13"/>
                            </a:cxn>
                            <a:cxn ang="T97">
                              <a:pos x="T14" y="T15"/>
                            </a:cxn>
                            <a:cxn ang="T98">
                              <a:pos x="T16" y="T17"/>
                            </a:cxn>
                            <a:cxn ang="T99">
                              <a:pos x="T18" y="T19"/>
                            </a:cxn>
                            <a:cxn ang="T100">
                              <a:pos x="T20" y="T21"/>
                            </a:cxn>
                            <a:cxn ang="T101">
                              <a:pos x="T22" y="T23"/>
                            </a:cxn>
                            <a:cxn ang="T102">
                              <a:pos x="T24" y="T25"/>
                            </a:cxn>
                            <a:cxn ang="T103">
                              <a:pos x="T26" y="T27"/>
                            </a:cxn>
                            <a:cxn ang="T104">
                              <a:pos x="T28" y="T29"/>
                            </a:cxn>
                            <a:cxn ang="T105">
                              <a:pos x="T30" y="T31"/>
                            </a:cxn>
                            <a:cxn ang="T106">
                              <a:pos x="T32" y="T33"/>
                            </a:cxn>
                            <a:cxn ang="T107">
                              <a:pos x="T34" y="T35"/>
                            </a:cxn>
                            <a:cxn ang="T108">
                              <a:pos x="T36" y="T37"/>
                            </a:cxn>
                            <a:cxn ang="T109">
                              <a:pos x="T38" y="T39"/>
                            </a:cxn>
                            <a:cxn ang="T110">
                              <a:pos x="T40" y="T41"/>
                            </a:cxn>
                            <a:cxn ang="T111">
                              <a:pos x="T42" y="T43"/>
                            </a:cxn>
                            <a:cxn ang="T112">
                              <a:pos x="T44" y="T45"/>
                            </a:cxn>
                            <a:cxn ang="T113">
                              <a:pos x="T46" y="T47"/>
                            </a:cxn>
                            <a:cxn ang="T114">
                              <a:pos x="T48" y="T49"/>
                            </a:cxn>
                            <a:cxn ang="T115">
                              <a:pos x="T50" y="T51"/>
                            </a:cxn>
                            <a:cxn ang="T116">
                              <a:pos x="T52" y="T53"/>
                            </a:cxn>
                            <a:cxn ang="T117">
                              <a:pos x="T54" y="T55"/>
                            </a:cxn>
                            <a:cxn ang="T118">
                              <a:pos x="T56" y="T57"/>
                            </a:cxn>
                            <a:cxn ang="T119">
                              <a:pos x="T58" y="T59"/>
                            </a:cxn>
                            <a:cxn ang="T120">
                              <a:pos x="T60" y="T61"/>
                            </a:cxn>
                            <a:cxn ang="T121">
                              <a:pos x="T62" y="T63"/>
                            </a:cxn>
                            <a:cxn ang="T122">
                              <a:pos x="T64" y="T65"/>
                            </a:cxn>
                            <a:cxn ang="T123">
                              <a:pos x="T66" y="T67"/>
                            </a:cxn>
                            <a:cxn ang="T124">
                              <a:pos x="T68" y="T69"/>
                            </a:cxn>
                            <a:cxn ang="T125">
                              <a:pos x="T70" y="T71"/>
                            </a:cxn>
                            <a:cxn ang="T126">
                              <a:pos x="T72" y="T73"/>
                            </a:cxn>
                            <a:cxn ang="T127">
                              <a:pos x="T74" y="T75"/>
                            </a:cxn>
                            <a:cxn ang="T128">
                              <a:pos x="T76" y="T77"/>
                            </a:cxn>
                            <a:cxn ang="T129">
                              <a:pos x="T78" y="T79"/>
                            </a:cxn>
                            <a:cxn ang="T130">
                              <a:pos x="T80" y="T81"/>
                            </a:cxn>
                            <a:cxn ang="T131">
                              <a:pos x="T82" y="T83"/>
                            </a:cxn>
                            <a:cxn ang="T132">
                              <a:pos x="T84" y="T85"/>
                            </a:cxn>
                            <a:cxn ang="T133">
                              <a:pos x="T86" y="T87"/>
                            </a:cxn>
                            <a:cxn ang="T134">
                              <a:pos x="T88" y="T89"/>
                            </a:cxn>
                          </a:cxnLst>
                          <a:rect l="T135" t="T136" r="T137" b="T138"/>
                          <a:pathLst>
                            <a:path w="436" h="670">
                              <a:moveTo>
                                <a:pt x="436" y="16"/>
                              </a:moveTo>
                              <a:lnTo>
                                <a:pt x="436" y="0"/>
                              </a:lnTo>
                              <a:lnTo>
                                <a:pt x="434" y="0"/>
                              </a:lnTo>
                              <a:lnTo>
                                <a:pt x="434" y="4"/>
                              </a:lnTo>
                              <a:lnTo>
                                <a:pt x="410" y="26"/>
                              </a:lnTo>
                              <a:lnTo>
                                <a:pt x="380" y="54"/>
                              </a:lnTo>
                              <a:lnTo>
                                <a:pt x="358" y="76"/>
                              </a:lnTo>
                              <a:lnTo>
                                <a:pt x="320" y="98"/>
                              </a:lnTo>
                              <a:lnTo>
                                <a:pt x="246" y="134"/>
                              </a:lnTo>
                              <a:lnTo>
                                <a:pt x="208" y="156"/>
                              </a:lnTo>
                              <a:lnTo>
                                <a:pt x="186" y="170"/>
                              </a:lnTo>
                              <a:lnTo>
                                <a:pt x="170" y="192"/>
                              </a:lnTo>
                              <a:lnTo>
                                <a:pt x="170" y="214"/>
                              </a:lnTo>
                              <a:lnTo>
                                <a:pt x="186" y="228"/>
                              </a:lnTo>
                              <a:lnTo>
                                <a:pt x="170" y="234"/>
                              </a:lnTo>
                              <a:lnTo>
                                <a:pt x="154" y="192"/>
                              </a:lnTo>
                              <a:lnTo>
                                <a:pt x="148" y="156"/>
                              </a:lnTo>
                              <a:lnTo>
                                <a:pt x="132" y="134"/>
                              </a:lnTo>
                              <a:lnTo>
                                <a:pt x="124" y="120"/>
                              </a:lnTo>
                              <a:lnTo>
                                <a:pt x="124" y="98"/>
                              </a:lnTo>
                              <a:lnTo>
                                <a:pt x="124" y="76"/>
                              </a:lnTo>
                              <a:lnTo>
                                <a:pt x="154" y="70"/>
                              </a:lnTo>
                              <a:lnTo>
                                <a:pt x="178" y="54"/>
                              </a:lnTo>
                              <a:lnTo>
                                <a:pt x="184" y="34"/>
                              </a:lnTo>
                              <a:lnTo>
                                <a:pt x="108" y="46"/>
                              </a:lnTo>
                              <a:lnTo>
                                <a:pt x="94" y="66"/>
                              </a:lnTo>
                              <a:lnTo>
                                <a:pt x="82" y="80"/>
                              </a:lnTo>
                              <a:lnTo>
                                <a:pt x="66" y="124"/>
                              </a:lnTo>
                              <a:lnTo>
                                <a:pt x="52" y="212"/>
                              </a:lnTo>
                              <a:lnTo>
                                <a:pt x="22" y="394"/>
                              </a:lnTo>
                              <a:lnTo>
                                <a:pt x="8" y="576"/>
                              </a:lnTo>
                              <a:lnTo>
                                <a:pt x="0" y="642"/>
                              </a:lnTo>
                              <a:lnTo>
                                <a:pt x="8" y="670"/>
                              </a:lnTo>
                              <a:lnTo>
                                <a:pt x="52" y="590"/>
                              </a:lnTo>
                              <a:lnTo>
                                <a:pt x="164" y="394"/>
                              </a:lnTo>
                              <a:lnTo>
                                <a:pt x="230" y="284"/>
                              </a:lnTo>
                              <a:lnTo>
                                <a:pt x="304" y="182"/>
                              </a:lnTo>
                              <a:lnTo>
                                <a:pt x="364" y="102"/>
                              </a:lnTo>
                              <a:lnTo>
                                <a:pt x="394" y="72"/>
                              </a:lnTo>
                              <a:lnTo>
                                <a:pt x="416" y="52"/>
                              </a:lnTo>
                              <a:lnTo>
                                <a:pt x="436" y="42"/>
                              </a:lnTo>
                              <a:lnTo>
                                <a:pt x="436" y="38"/>
                              </a:lnTo>
                              <a:lnTo>
                                <a:pt x="436" y="16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FFFFFF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da-DK" kern="0">
                            <a:solidFill>
                              <a:sysClr val="windowText" lastClr="000000"/>
                            </a:solidFill>
                            <a:latin typeface="+mn-lt"/>
                          </a:endParaRPr>
                        </a:p>
                      </p:txBody>
                    </p:sp>
                    <p:sp>
                      <p:nvSpPr>
                        <p:cNvPr id="81" name="Freeform 68">
                          <a:extLst>
                            <a:ext uri="{FF2B5EF4-FFF2-40B4-BE49-F238E27FC236}">
                              <a16:creationId xmlns:a16="http://schemas.microsoft.com/office/drawing/2014/main" id="{42138ED5-FA94-7655-28D8-07981336ECD5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5444572" y="-3222087"/>
                          <a:ext cx="18245" cy="0"/>
                        </a:xfrm>
                        <a:custGeom>
                          <a:avLst/>
                          <a:gdLst>
                            <a:gd name="T0" fmla="*/ 3175 w 2"/>
                            <a:gd name="T1" fmla="*/ 3175 h 2"/>
                            <a:gd name="T2" fmla="*/ 0 w 2"/>
                            <a:gd name="T3" fmla="*/ 0 h 2"/>
                            <a:gd name="T4" fmla="*/ 0 w 2"/>
                            <a:gd name="T5" fmla="*/ 3175 h 2"/>
                            <a:gd name="T6" fmla="*/ 3175 w 2"/>
                            <a:gd name="T7" fmla="*/ 3175 h 2"/>
                            <a:gd name="T8" fmla="*/ 0 60000 65536"/>
                            <a:gd name="T9" fmla="*/ 0 60000 65536"/>
                            <a:gd name="T10" fmla="*/ 0 60000 65536"/>
                            <a:gd name="T11" fmla="*/ 0 60000 65536"/>
                            <a:gd name="T12" fmla="*/ 0 w 2"/>
                            <a:gd name="T13" fmla="*/ 0 h 2"/>
                            <a:gd name="T14" fmla="*/ 2 w 2"/>
                            <a:gd name="T15" fmla="*/ 2 h 2"/>
                          </a:gdLst>
                          <a:ahLst/>
                          <a:cxnLst>
                            <a:cxn ang="T8">
                              <a:pos x="T0" y="T1"/>
                            </a:cxn>
                            <a:cxn ang="T9">
                              <a:pos x="T2" y="T3"/>
                            </a:cxn>
                            <a:cxn ang="T10">
                              <a:pos x="T4" y="T5"/>
                            </a:cxn>
                            <a:cxn ang="T11">
                              <a:pos x="T6" y="T7"/>
                            </a:cxn>
                          </a:cxnLst>
                          <a:rect l="T12" t="T13" r="T14" b="T15"/>
                          <a:pathLst>
                            <a:path w="2" h="2">
                              <a:moveTo>
                                <a:pt x="2" y="2"/>
                              </a:moveTo>
                              <a:lnTo>
                                <a:pt x="0" y="0"/>
                              </a:lnTo>
                              <a:lnTo>
                                <a:pt x="0" y="2"/>
                              </a:lnTo>
                              <a:lnTo>
                                <a:pt x="2" y="2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01010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da-DK" kern="0">
                            <a:solidFill>
                              <a:sysClr val="windowText" lastClr="000000"/>
                            </a:solidFill>
                            <a:latin typeface="+mn-lt"/>
                          </a:endParaRPr>
                        </a:p>
                      </p:txBody>
                    </p:sp>
                    <p:sp>
                      <p:nvSpPr>
                        <p:cNvPr id="82" name="Freeform 69">
                          <a:extLst>
                            <a:ext uri="{FF2B5EF4-FFF2-40B4-BE49-F238E27FC236}">
                              <a16:creationId xmlns:a16="http://schemas.microsoft.com/office/drawing/2014/main" id="{934B0B6C-134C-46FD-2D3D-28315DC51EF4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897394" y="-3149343"/>
                          <a:ext cx="36479" cy="54552"/>
                        </a:xfrm>
                        <a:custGeom>
                          <a:avLst/>
                          <a:gdLst>
                            <a:gd name="T0" fmla="*/ 41275 w 26"/>
                            <a:gd name="T1" fmla="*/ 0 h 34"/>
                            <a:gd name="T2" fmla="*/ 9525 w 26"/>
                            <a:gd name="T3" fmla="*/ 6350 h 34"/>
                            <a:gd name="T4" fmla="*/ 0 w 26"/>
                            <a:gd name="T5" fmla="*/ 53975 h 34"/>
                            <a:gd name="T6" fmla="*/ 19050 w 26"/>
                            <a:gd name="T7" fmla="*/ 31750 h 34"/>
                            <a:gd name="T8" fmla="*/ 41275 w 26"/>
                            <a:gd name="T9" fmla="*/ 0 h 3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26"/>
                            <a:gd name="T16" fmla="*/ 0 h 34"/>
                            <a:gd name="T17" fmla="*/ 26 w 26"/>
                            <a:gd name="T18" fmla="*/ 34 h 3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26" h="34">
                              <a:moveTo>
                                <a:pt x="26" y="0"/>
                              </a:moveTo>
                              <a:lnTo>
                                <a:pt x="6" y="4"/>
                              </a:lnTo>
                              <a:lnTo>
                                <a:pt x="0" y="34"/>
                              </a:lnTo>
                              <a:lnTo>
                                <a:pt x="12" y="20"/>
                              </a:lnTo>
                              <a:lnTo>
                                <a:pt x="26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01010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da-DK" kern="0">
                            <a:solidFill>
                              <a:sysClr val="windowText" lastClr="000000"/>
                            </a:solidFill>
                            <a:latin typeface="+mn-lt"/>
                          </a:endParaRPr>
                        </a:p>
                      </p:txBody>
                    </p:sp>
                    <p:sp>
                      <p:nvSpPr>
                        <p:cNvPr id="83" name="Freeform 70">
                          <a:extLst>
                            <a:ext uri="{FF2B5EF4-FFF2-40B4-BE49-F238E27FC236}">
                              <a16:creationId xmlns:a16="http://schemas.microsoft.com/office/drawing/2014/main" id="{74A214E2-6404-DC5D-5635-A5133D5A342E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5444572" y="-3222087"/>
                          <a:ext cx="18245" cy="72744"/>
                        </a:xfrm>
                        <a:custGeom>
                          <a:avLst/>
                          <a:gdLst>
                            <a:gd name="T0" fmla="*/ 6350 w 12"/>
                            <a:gd name="T1" fmla="*/ 0 h 42"/>
                            <a:gd name="T2" fmla="*/ 3175 w 12"/>
                            <a:gd name="T3" fmla="*/ 0 h 42"/>
                            <a:gd name="T4" fmla="*/ 0 w 12"/>
                            <a:gd name="T5" fmla="*/ 0 h 42"/>
                            <a:gd name="T6" fmla="*/ 3175 w 12"/>
                            <a:gd name="T7" fmla="*/ 0 h 42"/>
                            <a:gd name="T8" fmla="*/ 3175 w 12"/>
                            <a:gd name="T9" fmla="*/ 25400 h 42"/>
                            <a:gd name="T10" fmla="*/ 3175 w 12"/>
                            <a:gd name="T11" fmla="*/ 60325 h 42"/>
                            <a:gd name="T12" fmla="*/ 3175 w 12"/>
                            <a:gd name="T13" fmla="*/ 66675 h 42"/>
                            <a:gd name="T14" fmla="*/ 19050 w 12"/>
                            <a:gd name="T15" fmla="*/ 57150 h 42"/>
                            <a:gd name="T16" fmla="*/ 6350 w 12"/>
                            <a:gd name="T17" fmla="*/ 0 h 42"/>
                            <a:gd name="T18" fmla="*/ 0 60000 65536"/>
                            <a:gd name="T19" fmla="*/ 0 60000 65536"/>
                            <a:gd name="T20" fmla="*/ 0 60000 65536"/>
                            <a:gd name="T21" fmla="*/ 0 60000 65536"/>
                            <a:gd name="T22" fmla="*/ 0 60000 65536"/>
                            <a:gd name="T23" fmla="*/ 0 60000 65536"/>
                            <a:gd name="T24" fmla="*/ 0 60000 65536"/>
                            <a:gd name="T25" fmla="*/ 0 60000 65536"/>
                            <a:gd name="T26" fmla="*/ 0 60000 65536"/>
                            <a:gd name="T27" fmla="*/ 0 w 12"/>
                            <a:gd name="T28" fmla="*/ 0 h 42"/>
                            <a:gd name="T29" fmla="*/ 12 w 12"/>
                            <a:gd name="T30" fmla="*/ 42 h 42"/>
                          </a:gdLst>
                          <a:ahLst/>
                          <a:cxnLst>
                            <a:cxn ang="T18">
                              <a:pos x="T0" y="T1"/>
                            </a:cxn>
                            <a:cxn ang="T19">
                              <a:pos x="T2" y="T3"/>
                            </a:cxn>
                            <a:cxn ang="T20">
                              <a:pos x="T4" y="T5"/>
                            </a:cxn>
                            <a:cxn ang="T21">
                              <a:pos x="T6" y="T7"/>
                            </a:cxn>
                            <a:cxn ang="T22">
                              <a:pos x="T8" y="T9"/>
                            </a:cxn>
                            <a:cxn ang="T23">
                              <a:pos x="T10" y="T11"/>
                            </a:cxn>
                            <a:cxn ang="T24">
                              <a:pos x="T12" y="T13"/>
                            </a:cxn>
                            <a:cxn ang="T25">
                              <a:pos x="T14" y="T15"/>
                            </a:cxn>
                            <a:cxn ang="T26">
                              <a:pos x="T16" y="T17"/>
                            </a:cxn>
                          </a:cxnLst>
                          <a:rect l="T27" t="T28" r="T29" b="T30"/>
                          <a:pathLst>
                            <a:path w="12" h="42">
                              <a:moveTo>
                                <a:pt x="4" y="0"/>
                              </a:moveTo>
                              <a:lnTo>
                                <a:pt x="2" y="0"/>
                              </a:lnTo>
                              <a:lnTo>
                                <a:pt x="0" y="0"/>
                              </a:lnTo>
                              <a:lnTo>
                                <a:pt x="2" y="0"/>
                              </a:lnTo>
                              <a:lnTo>
                                <a:pt x="2" y="16"/>
                              </a:lnTo>
                              <a:lnTo>
                                <a:pt x="2" y="38"/>
                              </a:lnTo>
                              <a:lnTo>
                                <a:pt x="2" y="42"/>
                              </a:lnTo>
                              <a:lnTo>
                                <a:pt x="12" y="36"/>
                              </a:lnTo>
                              <a:lnTo>
                                <a:pt x="4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01010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da-DK" kern="0">
                            <a:solidFill>
                              <a:sysClr val="windowText" lastClr="000000"/>
                            </a:solidFill>
                            <a:latin typeface="+mn-lt"/>
                          </a:endParaRPr>
                        </a:p>
                      </p:txBody>
                    </p:sp>
                    <p:sp>
                      <p:nvSpPr>
                        <p:cNvPr id="84" name="Freeform 71">
                          <a:extLst>
                            <a:ext uri="{FF2B5EF4-FFF2-40B4-BE49-F238E27FC236}">
                              <a16:creationId xmlns:a16="http://schemas.microsoft.com/office/drawing/2014/main" id="{A14A05AB-77B5-D2A2-8AEE-88AD9C76CC64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5025074" y="-3294831"/>
                          <a:ext cx="36479" cy="36372"/>
                        </a:xfrm>
                        <a:custGeom>
                          <a:avLst/>
                          <a:gdLst>
                            <a:gd name="T0" fmla="*/ 38100 w 24"/>
                            <a:gd name="T1" fmla="*/ 31750 h 20"/>
                            <a:gd name="T2" fmla="*/ 38100 w 24"/>
                            <a:gd name="T3" fmla="*/ 28575 h 20"/>
                            <a:gd name="T4" fmla="*/ 28575 w 24"/>
                            <a:gd name="T5" fmla="*/ 0 h 20"/>
                            <a:gd name="T6" fmla="*/ 6350 w 24"/>
                            <a:gd name="T7" fmla="*/ 0 h 20"/>
                            <a:gd name="T8" fmla="*/ 0 w 24"/>
                            <a:gd name="T9" fmla="*/ 6350 h 20"/>
                            <a:gd name="T10" fmla="*/ 38100 w 24"/>
                            <a:gd name="T11" fmla="*/ 31750 h 20"/>
                            <a:gd name="T12" fmla="*/ 0 60000 65536"/>
                            <a:gd name="T13" fmla="*/ 0 60000 65536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w 24"/>
                            <a:gd name="T19" fmla="*/ 0 h 20"/>
                            <a:gd name="T20" fmla="*/ 24 w 24"/>
                            <a:gd name="T21" fmla="*/ 20 h 20"/>
                          </a:gdLst>
                          <a:ahLst/>
                          <a:cxnLst>
                            <a:cxn ang="T12">
                              <a:pos x="T0" y="T1"/>
                            </a:cxn>
                            <a:cxn ang="T13">
                              <a:pos x="T2" y="T3"/>
                            </a:cxn>
                            <a:cxn ang="T14">
                              <a:pos x="T4" y="T5"/>
                            </a:cxn>
                            <a:cxn ang="T15">
                              <a:pos x="T6" y="T7"/>
                            </a:cxn>
                            <a:cxn ang="T16">
                              <a:pos x="T8" y="T9"/>
                            </a:cxn>
                            <a:cxn ang="T17">
                              <a:pos x="T10" y="T11"/>
                            </a:cxn>
                          </a:cxnLst>
                          <a:rect l="T18" t="T19" r="T20" b="T21"/>
                          <a:pathLst>
                            <a:path w="24" h="20">
                              <a:moveTo>
                                <a:pt x="24" y="20"/>
                              </a:moveTo>
                              <a:lnTo>
                                <a:pt x="24" y="18"/>
                              </a:lnTo>
                              <a:lnTo>
                                <a:pt x="18" y="0"/>
                              </a:lnTo>
                              <a:lnTo>
                                <a:pt x="4" y="0"/>
                              </a:lnTo>
                              <a:lnTo>
                                <a:pt x="0" y="4"/>
                              </a:lnTo>
                              <a:lnTo>
                                <a:pt x="24" y="2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01010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da-DK" kern="0">
                            <a:solidFill>
                              <a:sysClr val="windowText" lastClr="000000"/>
                            </a:solidFill>
                            <a:latin typeface="+mn-lt"/>
                          </a:endParaRPr>
                        </a:p>
                      </p:txBody>
                    </p:sp>
                    <p:sp>
                      <p:nvSpPr>
                        <p:cNvPr id="85" name="Freeform 72">
                          <a:extLst>
                            <a:ext uri="{FF2B5EF4-FFF2-40B4-BE49-F238E27FC236}">
                              <a16:creationId xmlns:a16="http://schemas.microsoft.com/office/drawing/2014/main" id="{2C47F9F5-BD55-7653-0D34-4D7B1E3C4B5C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3237624" y="-4313247"/>
                          <a:ext cx="2918286" cy="7619929"/>
                        </a:xfrm>
                        <a:custGeom>
                          <a:avLst/>
                          <a:gdLst>
                            <a:gd name="T0" fmla="*/ 2841625 w 1838"/>
                            <a:gd name="T1" fmla="*/ 1301750 h 4804"/>
                            <a:gd name="T2" fmla="*/ 2546350 w 1838"/>
                            <a:gd name="T3" fmla="*/ 1212850 h 4804"/>
                            <a:gd name="T4" fmla="*/ 2559050 w 1838"/>
                            <a:gd name="T5" fmla="*/ 1095375 h 4804"/>
                            <a:gd name="T6" fmla="*/ 2476500 w 1838"/>
                            <a:gd name="T7" fmla="*/ 993775 h 4804"/>
                            <a:gd name="T8" fmla="*/ 2524125 w 1838"/>
                            <a:gd name="T9" fmla="*/ 717550 h 4804"/>
                            <a:gd name="T10" fmla="*/ 2416175 w 1838"/>
                            <a:gd name="T11" fmla="*/ 393700 h 4804"/>
                            <a:gd name="T12" fmla="*/ 2133600 w 1838"/>
                            <a:gd name="T13" fmla="*/ 57150 h 4804"/>
                            <a:gd name="T14" fmla="*/ 1920875 w 1838"/>
                            <a:gd name="T15" fmla="*/ 12700 h 4804"/>
                            <a:gd name="T16" fmla="*/ 1651000 w 1838"/>
                            <a:gd name="T17" fmla="*/ 47625 h 4804"/>
                            <a:gd name="T18" fmla="*/ 1543050 w 1838"/>
                            <a:gd name="T19" fmla="*/ 311150 h 4804"/>
                            <a:gd name="T20" fmla="*/ 1568450 w 1838"/>
                            <a:gd name="T21" fmla="*/ 854075 h 4804"/>
                            <a:gd name="T22" fmla="*/ 1473200 w 1838"/>
                            <a:gd name="T23" fmla="*/ 1038225 h 4804"/>
                            <a:gd name="T24" fmla="*/ 1485900 w 1838"/>
                            <a:gd name="T25" fmla="*/ 1120775 h 4804"/>
                            <a:gd name="T26" fmla="*/ 1387475 w 1838"/>
                            <a:gd name="T27" fmla="*/ 1244600 h 4804"/>
                            <a:gd name="T28" fmla="*/ 1235075 w 1838"/>
                            <a:gd name="T29" fmla="*/ 1343025 h 4804"/>
                            <a:gd name="T30" fmla="*/ 1152525 w 1838"/>
                            <a:gd name="T31" fmla="*/ 1374775 h 4804"/>
                            <a:gd name="T32" fmla="*/ 1092200 w 1838"/>
                            <a:gd name="T33" fmla="*/ 1409700 h 4804"/>
                            <a:gd name="T34" fmla="*/ 1041400 w 1838"/>
                            <a:gd name="T35" fmla="*/ 1577975 h 4804"/>
                            <a:gd name="T36" fmla="*/ 974725 w 1838"/>
                            <a:gd name="T37" fmla="*/ 1663700 h 4804"/>
                            <a:gd name="T38" fmla="*/ 885825 w 1838"/>
                            <a:gd name="T39" fmla="*/ 1778000 h 4804"/>
                            <a:gd name="T40" fmla="*/ 711200 w 1838"/>
                            <a:gd name="T41" fmla="*/ 1885950 h 4804"/>
                            <a:gd name="T42" fmla="*/ 571500 w 1838"/>
                            <a:gd name="T43" fmla="*/ 1885950 h 4804"/>
                            <a:gd name="T44" fmla="*/ 352425 w 1838"/>
                            <a:gd name="T45" fmla="*/ 1758950 h 4804"/>
                            <a:gd name="T46" fmla="*/ 231775 w 1838"/>
                            <a:gd name="T47" fmla="*/ 1670050 h 4804"/>
                            <a:gd name="T48" fmla="*/ 234950 w 1838"/>
                            <a:gd name="T49" fmla="*/ 1793875 h 4804"/>
                            <a:gd name="T50" fmla="*/ 149225 w 1838"/>
                            <a:gd name="T51" fmla="*/ 1958975 h 4804"/>
                            <a:gd name="T52" fmla="*/ 28575 w 1838"/>
                            <a:gd name="T53" fmla="*/ 1939925 h 4804"/>
                            <a:gd name="T54" fmla="*/ 0 w 1838"/>
                            <a:gd name="T55" fmla="*/ 2063750 h 4804"/>
                            <a:gd name="T56" fmla="*/ 393700 w 1838"/>
                            <a:gd name="T57" fmla="*/ 2241550 h 4804"/>
                            <a:gd name="T58" fmla="*/ 765175 w 1838"/>
                            <a:gd name="T59" fmla="*/ 2324100 h 4804"/>
                            <a:gd name="T60" fmla="*/ 984250 w 1838"/>
                            <a:gd name="T61" fmla="*/ 2266950 h 4804"/>
                            <a:gd name="T62" fmla="*/ 1257300 w 1838"/>
                            <a:gd name="T63" fmla="*/ 2466975 h 4804"/>
                            <a:gd name="T64" fmla="*/ 1279525 w 1838"/>
                            <a:gd name="T65" fmla="*/ 2533650 h 4804"/>
                            <a:gd name="T66" fmla="*/ 1044575 w 1838"/>
                            <a:gd name="T67" fmla="*/ 3444875 h 4804"/>
                            <a:gd name="T68" fmla="*/ 984250 w 1838"/>
                            <a:gd name="T69" fmla="*/ 4159250 h 4804"/>
                            <a:gd name="T70" fmla="*/ 1101725 w 1838"/>
                            <a:gd name="T71" fmla="*/ 5295899 h 4804"/>
                            <a:gd name="T72" fmla="*/ 958850 w 1838"/>
                            <a:gd name="T73" fmla="*/ 6594475 h 4804"/>
                            <a:gd name="T74" fmla="*/ 723900 w 1838"/>
                            <a:gd name="T75" fmla="*/ 6804025 h 4804"/>
                            <a:gd name="T76" fmla="*/ 711200 w 1838"/>
                            <a:gd name="T77" fmla="*/ 6978650 h 4804"/>
                            <a:gd name="T78" fmla="*/ 1066800 w 1838"/>
                            <a:gd name="T79" fmla="*/ 6991350 h 4804"/>
                            <a:gd name="T80" fmla="*/ 1196975 w 1838"/>
                            <a:gd name="T81" fmla="*/ 6746875 h 4804"/>
                            <a:gd name="T82" fmla="*/ 1327150 w 1838"/>
                            <a:gd name="T83" fmla="*/ 6851650 h 4804"/>
                            <a:gd name="T84" fmla="*/ 1422400 w 1838"/>
                            <a:gd name="T85" fmla="*/ 6642100 h 4804"/>
                            <a:gd name="T86" fmla="*/ 1422400 w 1838"/>
                            <a:gd name="T87" fmla="*/ 6384924 h 4804"/>
                            <a:gd name="T88" fmla="*/ 1492250 w 1838"/>
                            <a:gd name="T89" fmla="*/ 5737224 h 4804"/>
                            <a:gd name="T90" fmla="*/ 1752600 w 1838"/>
                            <a:gd name="T91" fmla="*/ 5495924 h 4804"/>
                            <a:gd name="T92" fmla="*/ 2311400 w 1838"/>
                            <a:gd name="T93" fmla="*/ 6851650 h 4804"/>
                            <a:gd name="T94" fmla="*/ 2098675 w 1838"/>
                            <a:gd name="T95" fmla="*/ 7442200 h 4804"/>
                            <a:gd name="T96" fmla="*/ 2203450 w 1838"/>
                            <a:gd name="T97" fmla="*/ 7616825 h 4804"/>
                            <a:gd name="T98" fmla="*/ 2501900 w 1838"/>
                            <a:gd name="T99" fmla="*/ 7499350 h 4804"/>
                            <a:gd name="T100" fmla="*/ 2571750 w 1838"/>
                            <a:gd name="T101" fmla="*/ 7118350 h 4804"/>
                            <a:gd name="T102" fmla="*/ 2571750 w 1838"/>
                            <a:gd name="T103" fmla="*/ 6804025 h 4804"/>
                            <a:gd name="T104" fmla="*/ 2632075 w 1838"/>
                            <a:gd name="T105" fmla="*/ 6061074 h 4804"/>
                            <a:gd name="T106" fmla="*/ 2559050 w 1838"/>
                            <a:gd name="T107" fmla="*/ 5448299 h 4804"/>
                            <a:gd name="T108" fmla="*/ 2568575 w 1838"/>
                            <a:gd name="T109" fmla="*/ 3940175 h 4804"/>
                            <a:gd name="T110" fmla="*/ 2520950 w 1838"/>
                            <a:gd name="T111" fmla="*/ 3352800 h 4804"/>
                            <a:gd name="T112" fmla="*/ 2489200 w 1838"/>
                            <a:gd name="T113" fmla="*/ 3213099 h 4804"/>
                            <a:gd name="T114" fmla="*/ 2425700 w 1838"/>
                            <a:gd name="T115" fmla="*/ 2892425 h 4804"/>
                            <a:gd name="T116" fmla="*/ 2555875 w 1838"/>
                            <a:gd name="T117" fmla="*/ 2546350 h 4804"/>
                            <a:gd name="T118" fmla="*/ 2667000 w 1838"/>
                            <a:gd name="T119" fmla="*/ 2279650 h 4804"/>
                            <a:gd name="T120" fmla="*/ 0 60000 65536"/>
                            <a:gd name="T121" fmla="*/ 0 60000 65536"/>
                            <a:gd name="T122" fmla="*/ 0 60000 65536"/>
                            <a:gd name="T123" fmla="*/ 0 60000 65536"/>
                            <a:gd name="T124" fmla="*/ 0 60000 65536"/>
                            <a:gd name="T125" fmla="*/ 0 60000 65536"/>
                            <a:gd name="T126" fmla="*/ 0 60000 65536"/>
                            <a:gd name="T127" fmla="*/ 0 60000 65536"/>
                            <a:gd name="T128" fmla="*/ 0 60000 65536"/>
                            <a:gd name="T129" fmla="*/ 0 60000 65536"/>
                            <a:gd name="T130" fmla="*/ 0 60000 65536"/>
                            <a:gd name="T131" fmla="*/ 0 60000 65536"/>
                            <a:gd name="T132" fmla="*/ 0 60000 65536"/>
                            <a:gd name="T133" fmla="*/ 0 60000 65536"/>
                            <a:gd name="T134" fmla="*/ 0 60000 65536"/>
                            <a:gd name="T135" fmla="*/ 0 60000 65536"/>
                            <a:gd name="T136" fmla="*/ 0 60000 65536"/>
                            <a:gd name="T137" fmla="*/ 0 60000 65536"/>
                            <a:gd name="T138" fmla="*/ 0 60000 65536"/>
                            <a:gd name="T139" fmla="*/ 0 60000 65536"/>
                            <a:gd name="T140" fmla="*/ 0 60000 65536"/>
                            <a:gd name="T141" fmla="*/ 0 60000 65536"/>
                            <a:gd name="T142" fmla="*/ 0 60000 65536"/>
                            <a:gd name="T143" fmla="*/ 0 60000 65536"/>
                            <a:gd name="T144" fmla="*/ 0 60000 65536"/>
                            <a:gd name="T145" fmla="*/ 0 60000 65536"/>
                            <a:gd name="T146" fmla="*/ 0 60000 65536"/>
                            <a:gd name="T147" fmla="*/ 0 60000 65536"/>
                            <a:gd name="T148" fmla="*/ 0 60000 65536"/>
                            <a:gd name="T149" fmla="*/ 0 60000 65536"/>
                            <a:gd name="T150" fmla="*/ 0 60000 65536"/>
                            <a:gd name="T151" fmla="*/ 0 60000 65536"/>
                            <a:gd name="T152" fmla="*/ 0 60000 65536"/>
                            <a:gd name="T153" fmla="*/ 0 60000 65536"/>
                            <a:gd name="T154" fmla="*/ 0 60000 65536"/>
                            <a:gd name="T155" fmla="*/ 0 60000 65536"/>
                            <a:gd name="T156" fmla="*/ 0 60000 65536"/>
                            <a:gd name="T157" fmla="*/ 0 60000 65536"/>
                            <a:gd name="T158" fmla="*/ 0 60000 65536"/>
                            <a:gd name="T159" fmla="*/ 0 60000 65536"/>
                            <a:gd name="T160" fmla="*/ 0 60000 65536"/>
                            <a:gd name="T161" fmla="*/ 0 60000 65536"/>
                            <a:gd name="T162" fmla="*/ 0 60000 65536"/>
                            <a:gd name="T163" fmla="*/ 0 60000 65536"/>
                            <a:gd name="T164" fmla="*/ 0 60000 65536"/>
                            <a:gd name="T165" fmla="*/ 0 60000 65536"/>
                            <a:gd name="T166" fmla="*/ 0 60000 65536"/>
                            <a:gd name="T167" fmla="*/ 0 60000 65536"/>
                            <a:gd name="T168" fmla="*/ 0 60000 65536"/>
                            <a:gd name="T169" fmla="*/ 0 60000 65536"/>
                            <a:gd name="T170" fmla="*/ 0 60000 65536"/>
                            <a:gd name="T171" fmla="*/ 0 60000 65536"/>
                            <a:gd name="T172" fmla="*/ 0 60000 65536"/>
                            <a:gd name="T173" fmla="*/ 0 60000 65536"/>
                            <a:gd name="T174" fmla="*/ 0 60000 65536"/>
                            <a:gd name="T175" fmla="*/ 0 60000 65536"/>
                            <a:gd name="T176" fmla="*/ 0 60000 65536"/>
                            <a:gd name="T177" fmla="*/ 0 60000 65536"/>
                            <a:gd name="T178" fmla="*/ 0 60000 65536"/>
                            <a:gd name="T179" fmla="*/ 0 60000 65536"/>
                            <a:gd name="T180" fmla="*/ 0 w 1838"/>
                            <a:gd name="T181" fmla="*/ 0 h 4804"/>
                            <a:gd name="T182" fmla="*/ 1838 w 1838"/>
                            <a:gd name="T183" fmla="*/ 4804 h 4804"/>
                          </a:gdLst>
                          <a:ahLst/>
                          <a:cxnLst>
                            <a:cxn ang="T120">
                              <a:pos x="T0" y="T1"/>
                            </a:cxn>
                            <a:cxn ang="T121">
                              <a:pos x="T2" y="T3"/>
                            </a:cxn>
                            <a:cxn ang="T122">
                              <a:pos x="T4" y="T5"/>
                            </a:cxn>
                            <a:cxn ang="T123">
                              <a:pos x="T6" y="T7"/>
                            </a:cxn>
                            <a:cxn ang="T124">
                              <a:pos x="T8" y="T9"/>
                            </a:cxn>
                            <a:cxn ang="T125">
                              <a:pos x="T10" y="T11"/>
                            </a:cxn>
                            <a:cxn ang="T126">
                              <a:pos x="T12" y="T13"/>
                            </a:cxn>
                            <a:cxn ang="T127">
                              <a:pos x="T14" y="T15"/>
                            </a:cxn>
                            <a:cxn ang="T128">
                              <a:pos x="T16" y="T17"/>
                            </a:cxn>
                            <a:cxn ang="T129">
                              <a:pos x="T18" y="T19"/>
                            </a:cxn>
                            <a:cxn ang="T130">
                              <a:pos x="T20" y="T21"/>
                            </a:cxn>
                            <a:cxn ang="T131">
                              <a:pos x="T22" y="T23"/>
                            </a:cxn>
                            <a:cxn ang="T132">
                              <a:pos x="T24" y="T25"/>
                            </a:cxn>
                            <a:cxn ang="T133">
                              <a:pos x="T26" y="T27"/>
                            </a:cxn>
                            <a:cxn ang="T134">
                              <a:pos x="T28" y="T29"/>
                            </a:cxn>
                            <a:cxn ang="T135">
                              <a:pos x="T30" y="T31"/>
                            </a:cxn>
                            <a:cxn ang="T136">
                              <a:pos x="T32" y="T33"/>
                            </a:cxn>
                            <a:cxn ang="T137">
                              <a:pos x="T34" y="T35"/>
                            </a:cxn>
                            <a:cxn ang="T138">
                              <a:pos x="T36" y="T37"/>
                            </a:cxn>
                            <a:cxn ang="T139">
                              <a:pos x="T38" y="T39"/>
                            </a:cxn>
                            <a:cxn ang="T140">
                              <a:pos x="T40" y="T41"/>
                            </a:cxn>
                            <a:cxn ang="T141">
                              <a:pos x="T42" y="T43"/>
                            </a:cxn>
                            <a:cxn ang="T142">
                              <a:pos x="T44" y="T45"/>
                            </a:cxn>
                            <a:cxn ang="T143">
                              <a:pos x="T46" y="T47"/>
                            </a:cxn>
                            <a:cxn ang="T144">
                              <a:pos x="T48" y="T49"/>
                            </a:cxn>
                            <a:cxn ang="T145">
                              <a:pos x="T50" y="T51"/>
                            </a:cxn>
                            <a:cxn ang="T146">
                              <a:pos x="T52" y="T53"/>
                            </a:cxn>
                            <a:cxn ang="T147">
                              <a:pos x="T54" y="T55"/>
                            </a:cxn>
                            <a:cxn ang="T148">
                              <a:pos x="T56" y="T57"/>
                            </a:cxn>
                            <a:cxn ang="T149">
                              <a:pos x="T58" y="T59"/>
                            </a:cxn>
                            <a:cxn ang="T150">
                              <a:pos x="T60" y="T61"/>
                            </a:cxn>
                            <a:cxn ang="T151">
                              <a:pos x="T62" y="T63"/>
                            </a:cxn>
                            <a:cxn ang="T152">
                              <a:pos x="T64" y="T65"/>
                            </a:cxn>
                            <a:cxn ang="T153">
                              <a:pos x="T66" y="T67"/>
                            </a:cxn>
                            <a:cxn ang="T154">
                              <a:pos x="T68" y="T69"/>
                            </a:cxn>
                            <a:cxn ang="T155">
                              <a:pos x="T70" y="T71"/>
                            </a:cxn>
                            <a:cxn ang="T156">
                              <a:pos x="T72" y="T73"/>
                            </a:cxn>
                            <a:cxn ang="T157">
                              <a:pos x="T74" y="T75"/>
                            </a:cxn>
                            <a:cxn ang="T158">
                              <a:pos x="T76" y="T77"/>
                            </a:cxn>
                            <a:cxn ang="T159">
                              <a:pos x="T78" y="T79"/>
                            </a:cxn>
                            <a:cxn ang="T160">
                              <a:pos x="T80" y="T81"/>
                            </a:cxn>
                            <a:cxn ang="T161">
                              <a:pos x="T82" y="T83"/>
                            </a:cxn>
                            <a:cxn ang="T162">
                              <a:pos x="T84" y="T85"/>
                            </a:cxn>
                            <a:cxn ang="T163">
                              <a:pos x="T86" y="T87"/>
                            </a:cxn>
                            <a:cxn ang="T164">
                              <a:pos x="T88" y="T89"/>
                            </a:cxn>
                            <a:cxn ang="T165">
                              <a:pos x="T90" y="T91"/>
                            </a:cxn>
                            <a:cxn ang="T166">
                              <a:pos x="T92" y="T93"/>
                            </a:cxn>
                            <a:cxn ang="T167">
                              <a:pos x="T94" y="T95"/>
                            </a:cxn>
                            <a:cxn ang="T168">
                              <a:pos x="T96" y="T97"/>
                            </a:cxn>
                            <a:cxn ang="T169">
                              <a:pos x="T98" y="T99"/>
                            </a:cxn>
                            <a:cxn ang="T170">
                              <a:pos x="T100" y="T101"/>
                            </a:cxn>
                            <a:cxn ang="T171">
                              <a:pos x="T102" y="T103"/>
                            </a:cxn>
                            <a:cxn ang="T172">
                              <a:pos x="T104" y="T105"/>
                            </a:cxn>
                            <a:cxn ang="T173">
                              <a:pos x="T106" y="T107"/>
                            </a:cxn>
                            <a:cxn ang="T174">
                              <a:pos x="T108" y="T109"/>
                            </a:cxn>
                            <a:cxn ang="T175">
                              <a:pos x="T110" y="T111"/>
                            </a:cxn>
                            <a:cxn ang="T176">
                              <a:pos x="T112" y="T113"/>
                            </a:cxn>
                            <a:cxn ang="T177">
                              <a:pos x="T114" y="T115"/>
                            </a:cxn>
                            <a:cxn ang="T178">
                              <a:pos x="T116" y="T117"/>
                            </a:cxn>
                            <a:cxn ang="T179">
                              <a:pos x="T118" y="T119"/>
                            </a:cxn>
                          </a:cxnLst>
                          <a:rect l="T180" t="T181" r="T182" b="T183"/>
                          <a:pathLst>
                            <a:path w="1838" h="4804">
                              <a:moveTo>
                                <a:pt x="1828" y="888"/>
                              </a:moveTo>
                              <a:lnTo>
                                <a:pt x="1820" y="864"/>
                              </a:lnTo>
                              <a:lnTo>
                                <a:pt x="1812" y="842"/>
                              </a:lnTo>
                              <a:lnTo>
                                <a:pt x="1804" y="828"/>
                              </a:lnTo>
                              <a:lnTo>
                                <a:pt x="1790" y="820"/>
                              </a:lnTo>
                              <a:lnTo>
                                <a:pt x="1730" y="806"/>
                              </a:lnTo>
                              <a:lnTo>
                                <a:pt x="1678" y="792"/>
                              </a:lnTo>
                              <a:lnTo>
                                <a:pt x="1618" y="770"/>
                              </a:lnTo>
                              <a:lnTo>
                                <a:pt x="1604" y="764"/>
                              </a:lnTo>
                              <a:lnTo>
                                <a:pt x="1626" y="742"/>
                              </a:lnTo>
                              <a:lnTo>
                                <a:pt x="1634" y="712"/>
                              </a:lnTo>
                              <a:lnTo>
                                <a:pt x="1656" y="684"/>
                              </a:lnTo>
                              <a:lnTo>
                                <a:pt x="1634" y="690"/>
                              </a:lnTo>
                              <a:lnTo>
                                <a:pt x="1612" y="690"/>
                              </a:lnTo>
                              <a:lnTo>
                                <a:pt x="1604" y="690"/>
                              </a:lnTo>
                              <a:lnTo>
                                <a:pt x="1604" y="684"/>
                              </a:lnTo>
                              <a:lnTo>
                                <a:pt x="1590" y="662"/>
                              </a:lnTo>
                              <a:lnTo>
                                <a:pt x="1566" y="648"/>
                              </a:lnTo>
                              <a:lnTo>
                                <a:pt x="1560" y="626"/>
                              </a:lnTo>
                              <a:lnTo>
                                <a:pt x="1560" y="604"/>
                              </a:lnTo>
                              <a:lnTo>
                                <a:pt x="1566" y="574"/>
                              </a:lnTo>
                              <a:lnTo>
                                <a:pt x="1574" y="532"/>
                              </a:lnTo>
                              <a:lnTo>
                                <a:pt x="1590" y="488"/>
                              </a:lnTo>
                              <a:lnTo>
                                <a:pt x="1590" y="452"/>
                              </a:lnTo>
                              <a:lnTo>
                                <a:pt x="1590" y="414"/>
                              </a:lnTo>
                              <a:lnTo>
                                <a:pt x="1574" y="386"/>
                              </a:lnTo>
                              <a:lnTo>
                                <a:pt x="1544" y="320"/>
                              </a:lnTo>
                              <a:lnTo>
                                <a:pt x="1538" y="284"/>
                              </a:lnTo>
                              <a:lnTo>
                                <a:pt x="1522" y="248"/>
                              </a:lnTo>
                              <a:lnTo>
                                <a:pt x="1508" y="204"/>
                              </a:lnTo>
                              <a:lnTo>
                                <a:pt x="1478" y="154"/>
                              </a:lnTo>
                              <a:lnTo>
                                <a:pt x="1432" y="110"/>
                              </a:lnTo>
                              <a:lnTo>
                                <a:pt x="1388" y="66"/>
                              </a:lnTo>
                              <a:lnTo>
                                <a:pt x="1344" y="36"/>
                              </a:lnTo>
                              <a:lnTo>
                                <a:pt x="1306" y="8"/>
                              </a:lnTo>
                              <a:lnTo>
                                <a:pt x="1270" y="0"/>
                              </a:lnTo>
                              <a:lnTo>
                                <a:pt x="1254" y="8"/>
                              </a:lnTo>
                              <a:lnTo>
                                <a:pt x="1240" y="16"/>
                              </a:lnTo>
                              <a:lnTo>
                                <a:pt x="1210" y="8"/>
                              </a:lnTo>
                              <a:lnTo>
                                <a:pt x="1188" y="8"/>
                              </a:lnTo>
                              <a:lnTo>
                                <a:pt x="1174" y="16"/>
                              </a:lnTo>
                              <a:lnTo>
                                <a:pt x="1114" y="16"/>
                              </a:lnTo>
                              <a:lnTo>
                                <a:pt x="1062" y="22"/>
                              </a:lnTo>
                              <a:lnTo>
                                <a:pt x="1040" y="30"/>
                              </a:lnTo>
                              <a:lnTo>
                                <a:pt x="1018" y="44"/>
                              </a:lnTo>
                              <a:lnTo>
                                <a:pt x="1002" y="66"/>
                              </a:lnTo>
                              <a:lnTo>
                                <a:pt x="988" y="88"/>
                              </a:lnTo>
                              <a:lnTo>
                                <a:pt x="972" y="146"/>
                              </a:lnTo>
                              <a:lnTo>
                                <a:pt x="972" y="196"/>
                              </a:lnTo>
                              <a:lnTo>
                                <a:pt x="972" y="226"/>
                              </a:lnTo>
                              <a:lnTo>
                                <a:pt x="958" y="328"/>
                              </a:lnTo>
                              <a:lnTo>
                                <a:pt x="950" y="392"/>
                              </a:lnTo>
                              <a:lnTo>
                                <a:pt x="958" y="444"/>
                              </a:lnTo>
                              <a:lnTo>
                                <a:pt x="988" y="538"/>
                              </a:lnTo>
                              <a:lnTo>
                                <a:pt x="988" y="568"/>
                              </a:lnTo>
                              <a:lnTo>
                                <a:pt x="980" y="604"/>
                              </a:lnTo>
                              <a:lnTo>
                                <a:pt x="958" y="640"/>
                              </a:lnTo>
                              <a:lnTo>
                                <a:pt x="944" y="648"/>
                              </a:lnTo>
                              <a:lnTo>
                                <a:pt x="928" y="654"/>
                              </a:lnTo>
                              <a:lnTo>
                                <a:pt x="944" y="654"/>
                              </a:lnTo>
                              <a:lnTo>
                                <a:pt x="958" y="654"/>
                              </a:lnTo>
                              <a:lnTo>
                                <a:pt x="972" y="654"/>
                              </a:lnTo>
                              <a:lnTo>
                                <a:pt x="958" y="690"/>
                              </a:lnTo>
                              <a:lnTo>
                                <a:pt x="936" y="706"/>
                              </a:lnTo>
                              <a:lnTo>
                                <a:pt x="920" y="712"/>
                              </a:lnTo>
                              <a:lnTo>
                                <a:pt x="906" y="706"/>
                              </a:lnTo>
                              <a:lnTo>
                                <a:pt x="914" y="742"/>
                              </a:lnTo>
                              <a:lnTo>
                                <a:pt x="928" y="770"/>
                              </a:lnTo>
                              <a:lnTo>
                                <a:pt x="874" y="784"/>
                              </a:lnTo>
                              <a:lnTo>
                                <a:pt x="866" y="784"/>
                              </a:lnTo>
                              <a:lnTo>
                                <a:pt x="828" y="798"/>
                              </a:lnTo>
                              <a:lnTo>
                                <a:pt x="792" y="820"/>
                              </a:lnTo>
                              <a:lnTo>
                                <a:pt x="778" y="834"/>
                              </a:lnTo>
                              <a:lnTo>
                                <a:pt x="778" y="846"/>
                              </a:lnTo>
                              <a:lnTo>
                                <a:pt x="770" y="850"/>
                              </a:lnTo>
                              <a:lnTo>
                                <a:pt x="748" y="856"/>
                              </a:lnTo>
                              <a:lnTo>
                                <a:pt x="732" y="860"/>
                              </a:lnTo>
                              <a:lnTo>
                                <a:pt x="726" y="866"/>
                              </a:lnTo>
                              <a:lnTo>
                                <a:pt x="720" y="870"/>
                              </a:lnTo>
                              <a:lnTo>
                                <a:pt x="714" y="874"/>
                              </a:lnTo>
                              <a:lnTo>
                                <a:pt x="700" y="882"/>
                              </a:lnTo>
                              <a:lnTo>
                                <a:pt x="688" y="888"/>
                              </a:lnTo>
                              <a:lnTo>
                                <a:pt x="670" y="910"/>
                              </a:lnTo>
                              <a:lnTo>
                                <a:pt x="668" y="926"/>
                              </a:lnTo>
                              <a:lnTo>
                                <a:pt x="656" y="962"/>
                              </a:lnTo>
                              <a:lnTo>
                                <a:pt x="656" y="994"/>
                              </a:lnTo>
                              <a:lnTo>
                                <a:pt x="654" y="1024"/>
                              </a:lnTo>
                              <a:lnTo>
                                <a:pt x="654" y="1044"/>
                              </a:lnTo>
                              <a:lnTo>
                                <a:pt x="644" y="1048"/>
                              </a:lnTo>
                              <a:lnTo>
                                <a:pt x="614" y="1048"/>
                              </a:lnTo>
                              <a:lnTo>
                                <a:pt x="608" y="1064"/>
                              </a:lnTo>
                              <a:lnTo>
                                <a:pt x="600" y="1088"/>
                              </a:lnTo>
                              <a:lnTo>
                                <a:pt x="586" y="1104"/>
                              </a:lnTo>
                              <a:lnTo>
                                <a:pt x="578" y="1114"/>
                              </a:lnTo>
                              <a:lnTo>
                                <a:pt x="558" y="1120"/>
                              </a:lnTo>
                              <a:lnTo>
                                <a:pt x="530" y="1124"/>
                              </a:lnTo>
                              <a:lnTo>
                                <a:pt x="498" y="1134"/>
                              </a:lnTo>
                              <a:lnTo>
                                <a:pt x="482" y="1150"/>
                              </a:lnTo>
                              <a:lnTo>
                                <a:pt x="456" y="1176"/>
                              </a:lnTo>
                              <a:lnTo>
                                <a:pt x="448" y="1188"/>
                              </a:lnTo>
                              <a:lnTo>
                                <a:pt x="434" y="1202"/>
                              </a:lnTo>
                              <a:lnTo>
                                <a:pt x="424" y="1208"/>
                              </a:lnTo>
                              <a:lnTo>
                                <a:pt x="410" y="1212"/>
                              </a:lnTo>
                              <a:lnTo>
                                <a:pt x="392" y="1206"/>
                              </a:lnTo>
                              <a:lnTo>
                                <a:pt x="360" y="1188"/>
                              </a:lnTo>
                              <a:lnTo>
                                <a:pt x="332" y="1174"/>
                              </a:lnTo>
                              <a:lnTo>
                                <a:pt x="302" y="1162"/>
                              </a:lnTo>
                              <a:lnTo>
                                <a:pt x="266" y="1138"/>
                              </a:lnTo>
                              <a:lnTo>
                                <a:pt x="250" y="1128"/>
                              </a:lnTo>
                              <a:lnTo>
                                <a:pt x="222" y="1108"/>
                              </a:lnTo>
                              <a:lnTo>
                                <a:pt x="196" y="1090"/>
                              </a:lnTo>
                              <a:lnTo>
                                <a:pt x="182" y="1080"/>
                              </a:lnTo>
                              <a:lnTo>
                                <a:pt x="168" y="1064"/>
                              </a:lnTo>
                              <a:lnTo>
                                <a:pt x="146" y="1052"/>
                              </a:lnTo>
                              <a:lnTo>
                                <a:pt x="138" y="1060"/>
                              </a:lnTo>
                              <a:lnTo>
                                <a:pt x="160" y="1082"/>
                              </a:lnTo>
                              <a:lnTo>
                                <a:pt x="154" y="1106"/>
                              </a:lnTo>
                              <a:lnTo>
                                <a:pt x="148" y="1130"/>
                              </a:lnTo>
                              <a:lnTo>
                                <a:pt x="138" y="1158"/>
                              </a:lnTo>
                              <a:lnTo>
                                <a:pt x="126" y="1186"/>
                              </a:lnTo>
                              <a:lnTo>
                                <a:pt x="110" y="1212"/>
                              </a:lnTo>
                              <a:lnTo>
                                <a:pt x="102" y="1224"/>
                              </a:lnTo>
                              <a:lnTo>
                                <a:pt x="94" y="1234"/>
                              </a:lnTo>
                              <a:lnTo>
                                <a:pt x="84" y="1240"/>
                              </a:lnTo>
                              <a:lnTo>
                                <a:pt x="74" y="1246"/>
                              </a:lnTo>
                              <a:lnTo>
                                <a:pt x="34" y="1194"/>
                              </a:lnTo>
                              <a:lnTo>
                                <a:pt x="18" y="1222"/>
                              </a:lnTo>
                              <a:lnTo>
                                <a:pt x="8" y="1248"/>
                              </a:lnTo>
                              <a:lnTo>
                                <a:pt x="4" y="1262"/>
                              </a:lnTo>
                              <a:lnTo>
                                <a:pt x="0" y="1276"/>
                              </a:lnTo>
                              <a:lnTo>
                                <a:pt x="0" y="1288"/>
                              </a:lnTo>
                              <a:lnTo>
                                <a:pt x="0" y="1300"/>
                              </a:lnTo>
                              <a:lnTo>
                                <a:pt x="80" y="1340"/>
                              </a:lnTo>
                              <a:lnTo>
                                <a:pt x="120" y="1356"/>
                              </a:lnTo>
                              <a:lnTo>
                                <a:pt x="166" y="1374"/>
                              </a:lnTo>
                              <a:lnTo>
                                <a:pt x="216" y="1394"/>
                              </a:lnTo>
                              <a:lnTo>
                                <a:pt x="248" y="1412"/>
                              </a:lnTo>
                              <a:lnTo>
                                <a:pt x="304" y="1426"/>
                              </a:lnTo>
                              <a:lnTo>
                                <a:pt x="342" y="1456"/>
                              </a:lnTo>
                              <a:lnTo>
                                <a:pt x="372" y="1466"/>
                              </a:lnTo>
                              <a:lnTo>
                                <a:pt x="462" y="1466"/>
                              </a:lnTo>
                              <a:lnTo>
                                <a:pt x="482" y="1464"/>
                              </a:lnTo>
                              <a:lnTo>
                                <a:pt x="504" y="1456"/>
                              </a:lnTo>
                              <a:lnTo>
                                <a:pt x="526" y="1450"/>
                              </a:lnTo>
                              <a:lnTo>
                                <a:pt x="560" y="1438"/>
                              </a:lnTo>
                              <a:lnTo>
                                <a:pt x="596" y="1432"/>
                              </a:lnTo>
                              <a:lnTo>
                                <a:pt x="620" y="1428"/>
                              </a:lnTo>
                              <a:lnTo>
                                <a:pt x="644" y="1422"/>
                              </a:lnTo>
                              <a:lnTo>
                                <a:pt x="654" y="1414"/>
                              </a:lnTo>
                              <a:lnTo>
                                <a:pt x="674" y="1406"/>
                              </a:lnTo>
                              <a:lnTo>
                                <a:pt x="788" y="1320"/>
                              </a:lnTo>
                              <a:lnTo>
                                <a:pt x="792" y="1554"/>
                              </a:lnTo>
                              <a:lnTo>
                                <a:pt x="800" y="1546"/>
                              </a:lnTo>
                              <a:lnTo>
                                <a:pt x="814" y="1546"/>
                              </a:lnTo>
                              <a:lnTo>
                                <a:pt x="822" y="1626"/>
                              </a:lnTo>
                              <a:lnTo>
                                <a:pt x="806" y="1618"/>
                              </a:lnTo>
                              <a:lnTo>
                                <a:pt x="806" y="1596"/>
                              </a:lnTo>
                              <a:lnTo>
                                <a:pt x="792" y="1582"/>
                              </a:lnTo>
                              <a:lnTo>
                                <a:pt x="682" y="2066"/>
                              </a:lnTo>
                              <a:lnTo>
                                <a:pt x="688" y="2082"/>
                              </a:lnTo>
                              <a:lnTo>
                                <a:pt x="680" y="2112"/>
                              </a:lnTo>
                              <a:lnTo>
                                <a:pt x="658" y="2170"/>
                              </a:lnTo>
                              <a:lnTo>
                                <a:pt x="628" y="2264"/>
                              </a:lnTo>
                              <a:lnTo>
                                <a:pt x="620" y="2308"/>
                              </a:lnTo>
                              <a:lnTo>
                                <a:pt x="620" y="2358"/>
                              </a:lnTo>
                              <a:lnTo>
                                <a:pt x="628" y="2388"/>
                              </a:lnTo>
                              <a:lnTo>
                                <a:pt x="620" y="2620"/>
                              </a:lnTo>
                              <a:lnTo>
                                <a:pt x="620" y="2924"/>
                              </a:lnTo>
                              <a:lnTo>
                                <a:pt x="612" y="3142"/>
                              </a:lnTo>
                              <a:lnTo>
                                <a:pt x="606" y="3286"/>
                              </a:lnTo>
                              <a:lnTo>
                                <a:pt x="680" y="3330"/>
                              </a:lnTo>
                              <a:lnTo>
                                <a:pt x="694" y="3336"/>
                              </a:lnTo>
                              <a:lnTo>
                                <a:pt x="688" y="3986"/>
                              </a:lnTo>
                              <a:lnTo>
                                <a:pt x="664" y="4052"/>
                              </a:lnTo>
                              <a:lnTo>
                                <a:pt x="642" y="4104"/>
                              </a:lnTo>
                              <a:lnTo>
                                <a:pt x="620" y="4132"/>
                              </a:lnTo>
                              <a:lnTo>
                                <a:pt x="604" y="4154"/>
                              </a:lnTo>
                              <a:lnTo>
                                <a:pt x="574" y="4184"/>
                              </a:lnTo>
                              <a:lnTo>
                                <a:pt x="552" y="4214"/>
                              </a:lnTo>
                              <a:lnTo>
                                <a:pt x="508" y="4242"/>
                              </a:lnTo>
                              <a:lnTo>
                                <a:pt x="478" y="4272"/>
                              </a:lnTo>
                              <a:lnTo>
                                <a:pt x="456" y="4286"/>
                              </a:lnTo>
                              <a:lnTo>
                                <a:pt x="448" y="4294"/>
                              </a:lnTo>
                              <a:lnTo>
                                <a:pt x="440" y="4322"/>
                              </a:lnTo>
                              <a:lnTo>
                                <a:pt x="434" y="4352"/>
                              </a:lnTo>
                              <a:lnTo>
                                <a:pt x="440" y="4366"/>
                              </a:lnTo>
                              <a:lnTo>
                                <a:pt x="448" y="4396"/>
                              </a:lnTo>
                              <a:lnTo>
                                <a:pt x="456" y="4410"/>
                              </a:lnTo>
                              <a:lnTo>
                                <a:pt x="462" y="4426"/>
                              </a:lnTo>
                              <a:lnTo>
                                <a:pt x="568" y="4418"/>
                              </a:lnTo>
                              <a:lnTo>
                                <a:pt x="642" y="4410"/>
                              </a:lnTo>
                              <a:lnTo>
                                <a:pt x="672" y="4404"/>
                              </a:lnTo>
                              <a:lnTo>
                                <a:pt x="688" y="4388"/>
                              </a:lnTo>
                              <a:lnTo>
                                <a:pt x="702" y="4360"/>
                              </a:lnTo>
                              <a:lnTo>
                                <a:pt x="724" y="4322"/>
                              </a:lnTo>
                              <a:lnTo>
                                <a:pt x="746" y="4264"/>
                              </a:lnTo>
                              <a:lnTo>
                                <a:pt x="754" y="4250"/>
                              </a:lnTo>
                              <a:lnTo>
                                <a:pt x="762" y="4228"/>
                              </a:lnTo>
                              <a:lnTo>
                                <a:pt x="784" y="4206"/>
                              </a:lnTo>
                              <a:lnTo>
                                <a:pt x="828" y="4184"/>
                              </a:lnTo>
                              <a:lnTo>
                                <a:pt x="852" y="4162"/>
                              </a:lnTo>
                              <a:lnTo>
                                <a:pt x="836" y="4316"/>
                              </a:lnTo>
                              <a:lnTo>
                                <a:pt x="852" y="4330"/>
                              </a:lnTo>
                              <a:lnTo>
                                <a:pt x="874" y="4322"/>
                              </a:lnTo>
                              <a:lnTo>
                                <a:pt x="880" y="4258"/>
                              </a:lnTo>
                              <a:lnTo>
                                <a:pt x="888" y="4206"/>
                              </a:lnTo>
                              <a:lnTo>
                                <a:pt x="896" y="4184"/>
                              </a:lnTo>
                              <a:lnTo>
                                <a:pt x="904" y="4162"/>
                              </a:lnTo>
                              <a:lnTo>
                                <a:pt x="910" y="4148"/>
                              </a:lnTo>
                              <a:lnTo>
                                <a:pt x="918" y="4126"/>
                              </a:lnTo>
                              <a:lnTo>
                                <a:pt x="910" y="4074"/>
                              </a:lnTo>
                              <a:lnTo>
                                <a:pt x="896" y="4022"/>
                              </a:lnTo>
                              <a:lnTo>
                                <a:pt x="880" y="3994"/>
                              </a:lnTo>
                              <a:lnTo>
                                <a:pt x="874" y="3964"/>
                              </a:lnTo>
                              <a:lnTo>
                                <a:pt x="874" y="3892"/>
                              </a:lnTo>
                              <a:lnTo>
                                <a:pt x="918" y="3724"/>
                              </a:lnTo>
                              <a:lnTo>
                                <a:pt x="940" y="3614"/>
                              </a:lnTo>
                              <a:lnTo>
                                <a:pt x="948" y="3556"/>
                              </a:lnTo>
                              <a:lnTo>
                                <a:pt x="948" y="3468"/>
                              </a:lnTo>
                              <a:lnTo>
                                <a:pt x="954" y="3424"/>
                              </a:lnTo>
                              <a:lnTo>
                                <a:pt x="1038" y="3446"/>
                              </a:lnTo>
                              <a:lnTo>
                                <a:pt x="1104" y="3462"/>
                              </a:lnTo>
                              <a:lnTo>
                                <a:pt x="1208" y="3482"/>
                              </a:lnTo>
                              <a:lnTo>
                                <a:pt x="1268" y="3496"/>
                              </a:lnTo>
                              <a:lnTo>
                                <a:pt x="1326" y="3496"/>
                              </a:lnTo>
                              <a:lnTo>
                                <a:pt x="1456" y="4118"/>
                              </a:lnTo>
                              <a:lnTo>
                                <a:pt x="1456" y="4316"/>
                              </a:lnTo>
                              <a:lnTo>
                                <a:pt x="1448" y="4360"/>
                              </a:lnTo>
                              <a:lnTo>
                                <a:pt x="1440" y="4374"/>
                              </a:lnTo>
                              <a:lnTo>
                                <a:pt x="1388" y="4572"/>
                              </a:lnTo>
                              <a:lnTo>
                                <a:pt x="1344" y="4652"/>
                              </a:lnTo>
                              <a:lnTo>
                                <a:pt x="1322" y="4688"/>
                              </a:lnTo>
                              <a:lnTo>
                                <a:pt x="1314" y="4718"/>
                              </a:lnTo>
                              <a:lnTo>
                                <a:pt x="1314" y="4740"/>
                              </a:lnTo>
                              <a:lnTo>
                                <a:pt x="1322" y="4784"/>
                              </a:lnTo>
                              <a:lnTo>
                                <a:pt x="1344" y="4790"/>
                              </a:lnTo>
                              <a:lnTo>
                                <a:pt x="1388" y="4798"/>
                              </a:lnTo>
                              <a:lnTo>
                                <a:pt x="1448" y="4804"/>
                              </a:lnTo>
                              <a:lnTo>
                                <a:pt x="1478" y="4798"/>
                              </a:lnTo>
                              <a:lnTo>
                                <a:pt x="1508" y="4790"/>
                              </a:lnTo>
                              <a:lnTo>
                                <a:pt x="1560" y="4754"/>
                              </a:lnTo>
                              <a:lnTo>
                                <a:pt x="1576" y="4724"/>
                              </a:lnTo>
                              <a:lnTo>
                                <a:pt x="1598" y="4666"/>
                              </a:lnTo>
                              <a:lnTo>
                                <a:pt x="1604" y="4630"/>
                              </a:lnTo>
                              <a:lnTo>
                                <a:pt x="1604" y="4542"/>
                              </a:lnTo>
                              <a:lnTo>
                                <a:pt x="1620" y="4476"/>
                              </a:lnTo>
                              <a:lnTo>
                                <a:pt x="1620" y="4484"/>
                              </a:lnTo>
                              <a:lnTo>
                                <a:pt x="1634" y="4492"/>
                              </a:lnTo>
                              <a:lnTo>
                                <a:pt x="1650" y="4476"/>
                              </a:lnTo>
                              <a:lnTo>
                                <a:pt x="1642" y="4382"/>
                              </a:lnTo>
                              <a:lnTo>
                                <a:pt x="1620" y="4280"/>
                              </a:lnTo>
                              <a:lnTo>
                                <a:pt x="1620" y="4286"/>
                              </a:lnTo>
                              <a:lnTo>
                                <a:pt x="1612" y="4242"/>
                              </a:lnTo>
                              <a:lnTo>
                                <a:pt x="1612" y="4110"/>
                              </a:lnTo>
                              <a:lnTo>
                                <a:pt x="1628" y="4030"/>
                              </a:lnTo>
                              <a:lnTo>
                                <a:pt x="1650" y="3898"/>
                              </a:lnTo>
                              <a:lnTo>
                                <a:pt x="1658" y="3818"/>
                              </a:lnTo>
                              <a:lnTo>
                                <a:pt x="1664" y="3724"/>
                              </a:lnTo>
                              <a:lnTo>
                                <a:pt x="1658" y="3636"/>
                              </a:lnTo>
                              <a:lnTo>
                                <a:pt x="1650" y="3540"/>
                              </a:lnTo>
                              <a:lnTo>
                                <a:pt x="1628" y="3460"/>
                              </a:lnTo>
                              <a:lnTo>
                                <a:pt x="1612" y="3432"/>
                              </a:lnTo>
                              <a:lnTo>
                                <a:pt x="1604" y="3416"/>
                              </a:lnTo>
                              <a:lnTo>
                                <a:pt x="1604" y="3070"/>
                              </a:lnTo>
                              <a:lnTo>
                                <a:pt x="1610" y="2888"/>
                              </a:lnTo>
                              <a:lnTo>
                                <a:pt x="1618" y="2706"/>
                              </a:lnTo>
                              <a:lnTo>
                                <a:pt x="1618" y="2482"/>
                              </a:lnTo>
                              <a:lnTo>
                                <a:pt x="1640" y="2474"/>
                              </a:lnTo>
                              <a:lnTo>
                                <a:pt x="1664" y="2460"/>
                              </a:lnTo>
                              <a:lnTo>
                                <a:pt x="1628" y="2288"/>
                              </a:lnTo>
                              <a:lnTo>
                                <a:pt x="1626" y="2288"/>
                              </a:lnTo>
                              <a:lnTo>
                                <a:pt x="1588" y="2112"/>
                              </a:lnTo>
                              <a:lnTo>
                                <a:pt x="1590" y="2114"/>
                              </a:lnTo>
                              <a:lnTo>
                                <a:pt x="1572" y="2022"/>
                              </a:lnTo>
                              <a:lnTo>
                                <a:pt x="1570" y="2022"/>
                              </a:lnTo>
                              <a:lnTo>
                                <a:pt x="1568" y="2024"/>
                              </a:lnTo>
                              <a:lnTo>
                                <a:pt x="1566" y="2010"/>
                              </a:lnTo>
                              <a:lnTo>
                                <a:pt x="1544" y="1944"/>
                              </a:lnTo>
                              <a:lnTo>
                                <a:pt x="1528" y="1894"/>
                              </a:lnTo>
                              <a:lnTo>
                                <a:pt x="1522" y="1842"/>
                              </a:lnTo>
                              <a:lnTo>
                                <a:pt x="1528" y="1822"/>
                              </a:lnTo>
                              <a:lnTo>
                                <a:pt x="1536" y="1792"/>
                              </a:lnTo>
                              <a:lnTo>
                                <a:pt x="1566" y="1720"/>
                              </a:lnTo>
                              <a:lnTo>
                                <a:pt x="1588" y="1674"/>
                              </a:lnTo>
                              <a:lnTo>
                                <a:pt x="1598" y="1644"/>
                              </a:lnTo>
                              <a:lnTo>
                                <a:pt x="1610" y="1604"/>
                              </a:lnTo>
                              <a:lnTo>
                                <a:pt x="1626" y="1560"/>
                              </a:lnTo>
                              <a:lnTo>
                                <a:pt x="1648" y="1502"/>
                              </a:lnTo>
                              <a:lnTo>
                                <a:pt x="1678" y="1444"/>
                              </a:lnTo>
                              <a:lnTo>
                                <a:pt x="1680" y="1436"/>
                              </a:lnTo>
                              <a:lnTo>
                                <a:pt x="1838" y="908"/>
                              </a:lnTo>
                              <a:lnTo>
                                <a:pt x="1828" y="888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01010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da-DK" kern="0">
                            <a:solidFill>
                              <a:sysClr val="windowText" lastClr="000000"/>
                            </a:solidFill>
                            <a:latin typeface="+mn-lt"/>
                          </a:endParaRPr>
                        </a:p>
                      </p:txBody>
                    </p:sp>
                    <p:sp>
                      <p:nvSpPr>
                        <p:cNvPr id="86" name="Freeform 73">
                          <a:extLst>
                            <a:ext uri="{FF2B5EF4-FFF2-40B4-BE49-F238E27FC236}">
                              <a16:creationId xmlns:a16="http://schemas.microsoft.com/office/drawing/2014/main" id="{8522BEF5-011A-DA7D-22A9-57BE9E59517C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77896" y="-1839951"/>
                          <a:ext cx="18234" cy="36372"/>
                        </a:xfrm>
                        <a:custGeom>
                          <a:avLst/>
                          <a:gdLst>
                            <a:gd name="T0" fmla="*/ 0 w 8"/>
                            <a:gd name="T1" fmla="*/ 9525 h 28"/>
                            <a:gd name="T2" fmla="*/ 0 w 8"/>
                            <a:gd name="T3" fmla="*/ 44450 h 28"/>
                            <a:gd name="T4" fmla="*/ 12700 w 8"/>
                            <a:gd name="T5" fmla="*/ 44450 h 28"/>
                            <a:gd name="T6" fmla="*/ 12700 w 8"/>
                            <a:gd name="T7" fmla="*/ 0 h 28"/>
                            <a:gd name="T8" fmla="*/ 0 w 8"/>
                            <a:gd name="T9" fmla="*/ 9525 h 28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8"/>
                            <a:gd name="T16" fmla="*/ 0 h 28"/>
                            <a:gd name="T17" fmla="*/ 8 w 8"/>
                            <a:gd name="T18" fmla="*/ 28 h 28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8" h="28">
                              <a:moveTo>
                                <a:pt x="0" y="6"/>
                              </a:moveTo>
                              <a:lnTo>
                                <a:pt x="0" y="28"/>
                              </a:lnTo>
                              <a:lnTo>
                                <a:pt x="8" y="28"/>
                              </a:lnTo>
                              <a:lnTo>
                                <a:pt x="8" y="0"/>
                              </a:lnTo>
                              <a:lnTo>
                                <a:pt x="0" y="6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ACACAC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da-DK" kern="0">
                            <a:solidFill>
                              <a:sysClr val="windowText" lastClr="000000"/>
                            </a:solidFill>
                            <a:latin typeface="+mn-lt"/>
                          </a:endParaRPr>
                        </a:p>
                      </p:txBody>
                    </p:sp>
                    <p:sp>
                      <p:nvSpPr>
                        <p:cNvPr id="87" name="Freeform 74">
                          <a:extLst>
                            <a:ext uri="{FF2B5EF4-FFF2-40B4-BE49-F238E27FC236}">
                              <a16:creationId xmlns:a16="http://schemas.microsoft.com/office/drawing/2014/main" id="{BF29ADB2-A47D-4027-B035-482C570E07B0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496129" y="-1858142"/>
                          <a:ext cx="54724" cy="127308"/>
                        </a:xfrm>
                        <a:custGeom>
                          <a:avLst/>
                          <a:gdLst>
                            <a:gd name="T0" fmla="*/ 22225 w 30"/>
                            <a:gd name="T1" fmla="*/ 114300 h 80"/>
                            <a:gd name="T2" fmla="*/ 47625 w 30"/>
                            <a:gd name="T3" fmla="*/ 127000 h 80"/>
                            <a:gd name="T4" fmla="*/ 34925 w 30"/>
                            <a:gd name="T5" fmla="*/ 0 h 80"/>
                            <a:gd name="T6" fmla="*/ 12700 w 30"/>
                            <a:gd name="T7" fmla="*/ 0 h 80"/>
                            <a:gd name="T8" fmla="*/ 0 w 30"/>
                            <a:gd name="T9" fmla="*/ 12700 h 80"/>
                            <a:gd name="T10" fmla="*/ 0 w 30"/>
                            <a:gd name="T11" fmla="*/ 57150 h 80"/>
                            <a:gd name="T12" fmla="*/ 22225 w 30"/>
                            <a:gd name="T13" fmla="*/ 79375 h 80"/>
                            <a:gd name="T14" fmla="*/ 22225 w 30"/>
                            <a:gd name="T15" fmla="*/ 114300 h 80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  <a:gd name="T21" fmla="*/ 0 60000 65536"/>
                            <a:gd name="T22" fmla="*/ 0 60000 65536"/>
                            <a:gd name="T23" fmla="*/ 0 60000 65536"/>
                            <a:gd name="T24" fmla="*/ 0 w 30"/>
                            <a:gd name="T25" fmla="*/ 0 h 80"/>
                            <a:gd name="T26" fmla="*/ 30 w 30"/>
                            <a:gd name="T27" fmla="*/ 80 h 80"/>
                          </a:gdLst>
                          <a:ahLst/>
                          <a:cxnLst>
                            <a:cxn ang="T16">
                              <a:pos x="T0" y="T1"/>
                            </a:cxn>
                            <a:cxn ang="T17">
                              <a:pos x="T2" y="T3"/>
                            </a:cxn>
                            <a:cxn ang="T18">
                              <a:pos x="T4" y="T5"/>
                            </a:cxn>
                            <a:cxn ang="T19">
                              <a:pos x="T6" y="T7"/>
                            </a:cxn>
                            <a:cxn ang="T20">
                              <a:pos x="T8" y="T9"/>
                            </a:cxn>
                            <a:cxn ang="T21">
                              <a:pos x="T10" y="T11"/>
                            </a:cxn>
                            <a:cxn ang="T22">
                              <a:pos x="T12" y="T13"/>
                            </a:cxn>
                            <a:cxn ang="T23">
                              <a:pos x="T14" y="T15"/>
                            </a:cxn>
                          </a:cxnLst>
                          <a:rect l="T24" t="T25" r="T26" b="T27"/>
                          <a:pathLst>
                            <a:path w="30" h="80">
                              <a:moveTo>
                                <a:pt x="14" y="72"/>
                              </a:moveTo>
                              <a:lnTo>
                                <a:pt x="30" y="80"/>
                              </a:lnTo>
                              <a:lnTo>
                                <a:pt x="22" y="0"/>
                              </a:lnTo>
                              <a:lnTo>
                                <a:pt x="8" y="0"/>
                              </a:lnTo>
                              <a:lnTo>
                                <a:pt x="0" y="8"/>
                              </a:lnTo>
                              <a:lnTo>
                                <a:pt x="0" y="36"/>
                              </a:lnTo>
                              <a:lnTo>
                                <a:pt x="14" y="50"/>
                              </a:lnTo>
                              <a:lnTo>
                                <a:pt x="14" y="72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01010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da-DK" kern="0">
                            <a:solidFill>
                              <a:sysClr val="windowText" lastClr="000000"/>
                            </a:solidFill>
                            <a:latin typeface="+mn-lt"/>
                          </a:endParaRPr>
                        </a:p>
                      </p:txBody>
                    </p:sp>
                    <p:sp>
                      <p:nvSpPr>
                        <p:cNvPr id="88" name="Freeform 75">
                          <a:extLst>
                            <a:ext uri="{FF2B5EF4-FFF2-40B4-BE49-F238E27FC236}">
                              <a16:creationId xmlns:a16="http://schemas.microsoft.com/office/drawing/2014/main" id="{511998D8-F360-9171-B521-ADA3F37D7D99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5645210" y="-1057958"/>
                          <a:ext cx="36479" cy="90936"/>
                        </a:xfrm>
                        <a:custGeom>
                          <a:avLst/>
                          <a:gdLst>
                            <a:gd name="T0" fmla="*/ 19050 w 18"/>
                            <a:gd name="T1" fmla="*/ 63500 h 64"/>
                            <a:gd name="T2" fmla="*/ 6350 w 18"/>
                            <a:gd name="T3" fmla="*/ 6350 h 64"/>
                            <a:gd name="T4" fmla="*/ 0 w 18"/>
                            <a:gd name="T5" fmla="*/ 0 h 64"/>
                            <a:gd name="T6" fmla="*/ 0 w 18"/>
                            <a:gd name="T7" fmla="*/ 38100 h 64"/>
                            <a:gd name="T8" fmla="*/ 22225 w 18"/>
                            <a:gd name="T9" fmla="*/ 101600 h 64"/>
                            <a:gd name="T10" fmla="*/ 28575 w 18"/>
                            <a:gd name="T11" fmla="*/ 101600 h 64"/>
                            <a:gd name="T12" fmla="*/ 19050 w 18"/>
                            <a:gd name="T13" fmla="*/ 63500 h 64"/>
                            <a:gd name="T14" fmla="*/ 0 60000 65536"/>
                            <a:gd name="T15" fmla="*/ 0 60000 65536"/>
                            <a:gd name="T16" fmla="*/ 0 60000 65536"/>
                            <a:gd name="T17" fmla="*/ 0 60000 65536"/>
                            <a:gd name="T18" fmla="*/ 0 60000 65536"/>
                            <a:gd name="T19" fmla="*/ 0 60000 65536"/>
                            <a:gd name="T20" fmla="*/ 0 60000 65536"/>
                            <a:gd name="T21" fmla="*/ 0 w 18"/>
                            <a:gd name="T22" fmla="*/ 0 h 64"/>
                            <a:gd name="T23" fmla="*/ 18 w 18"/>
                            <a:gd name="T24" fmla="*/ 64 h 64"/>
                          </a:gdLst>
                          <a:ahLst/>
                          <a:cxnLst>
                            <a:cxn ang="T14">
                              <a:pos x="T0" y="T1"/>
                            </a:cxn>
                            <a:cxn ang="T15">
                              <a:pos x="T2" y="T3"/>
                            </a:cxn>
                            <a:cxn ang="T16">
                              <a:pos x="T4" y="T5"/>
                            </a:cxn>
                            <a:cxn ang="T17">
                              <a:pos x="T6" y="T7"/>
                            </a:cxn>
                            <a:cxn ang="T18">
                              <a:pos x="T8" y="T9"/>
                            </a:cxn>
                            <a:cxn ang="T19">
                              <a:pos x="T10" y="T11"/>
                            </a:cxn>
                            <a:cxn ang="T20">
                              <a:pos x="T12" y="T13"/>
                            </a:cxn>
                          </a:cxnLst>
                          <a:rect l="T21" t="T22" r="T23" b="T24"/>
                          <a:pathLst>
                            <a:path w="18" h="64">
                              <a:moveTo>
                                <a:pt x="12" y="40"/>
                              </a:moveTo>
                              <a:lnTo>
                                <a:pt x="4" y="4"/>
                              </a:lnTo>
                              <a:lnTo>
                                <a:pt x="0" y="0"/>
                              </a:lnTo>
                              <a:lnTo>
                                <a:pt x="0" y="24"/>
                              </a:lnTo>
                              <a:lnTo>
                                <a:pt x="14" y="64"/>
                              </a:lnTo>
                              <a:lnTo>
                                <a:pt x="18" y="64"/>
                              </a:lnTo>
                              <a:lnTo>
                                <a:pt x="12" y="4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01010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da-DK" kern="0">
                            <a:solidFill>
                              <a:sysClr val="windowText" lastClr="000000"/>
                            </a:solidFill>
                            <a:latin typeface="+mn-lt"/>
                          </a:endParaRPr>
                        </a:p>
                      </p:txBody>
                    </p:sp>
                    <p:sp>
                      <p:nvSpPr>
                        <p:cNvPr id="89" name="Freeform 76">
                          <a:extLst>
                            <a:ext uri="{FF2B5EF4-FFF2-40B4-BE49-F238E27FC236}">
                              <a16:creationId xmlns:a16="http://schemas.microsoft.com/office/drawing/2014/main" id="{22C4617D-3DC5-37CE-7DCC-5EB68CA4F01E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842682" y="-4167759"/>
                          <a:ext cx="656614" cy="1309392"/>
                        </a:xfrm>
                        <a:custGeom>
                          <a:avLst/>
                          <a:gdLst>
                            <a:gd name="T0" fmla="*/ 225425 w 420"/>
                            <a:gd name="T1" fmla="*/ 1006475 h 836"/>
                            <a:gd name="T2" fmla="*/ 222250 w 420"/>
                            <a:gd name="T3" fmla="*/ 1009650 h 836"/>
                            <a:gd name="T4" fmla="*/ 212725 w 420"/>
                            <a:gd name="T5" fmla="*/ 1041400 h 836"/>
                            <a:gd name="T6" fmla="*/ 174625 w 420"/>
                            <a:gd name="T7" fmla="*/ 1066800 h 836"/>
                            <a:gd name="T8" fmla="*/ 127000 w 420"/>
                            <a:gd name="T9" fmla="*/ 1076325 h 836"/>
                            <a:gd name="T10" fmla="*/ 127000 w 420"/>
                            <a:gd name="T11" fmla="*/ 1111250 h 836"/>
                            <a:gd name="T12" fmla="*/ 127000 w 420"/>
                            <a:gd name="T13" fmla="*/ 1146175 h 836"/>
                            <a:gd name="T14" fmla="*/ 139700 w 420"/>
                            <a:gd name="T15" fmla="*/ 1168400 h 836"/>
                            <a:gd name="T16" fmla="*/ 165100 w 420"/>
                            <a:gd name="T17" fmla="*/ 1203325 h 836"/>
                            <a:gd name="T18" fmla="*/ 174625 w 420"/>
                            <a:gd name="T19" fmla="*/ 1260475 h 836"/>
                            <a:gd name="T20" fmla="*/ 200025 w 420"/>
                            <a:gd name="T21" fmla="*/ 1327150 h 836"/>
                            <a:gd name="T22" fmla="*/ 225425 w 420"/>
                            <a:gd name="T23" fmla="*/ 1317625 h 836"/>
                            <a:gd name="T24" fmla="*/ 200025 w 420"/>
                            <a:gd name="T25" fmla="*/ 1295400 h 836"/>
                            <a:gd name="T26" fmla="*/ 200025 w 420"/>
                            <a:gd name="T27" fmla="*/ 1260475 h 836"/>
                            <a:gd name="T28" fmla="*/ 225425 w 420"/>
                            <a:gd name="T29" fmla="*/ 1225550 h 836"/>
                            <a:gd name="T30" fmla="*/ 260350 w 420"/>
                            <a:gd name="T31" fmla="*/ 1203325 h 836"/>
                            <a:gd name="T32" fmla="*/ 320675 w 420"/>
                            <a:gd name="T33" fmla="*/ 1168400 h 836"/>
                            <a:gd name="T34" fmla="*/ 438150 w 420"/>
                            <a:gd name="T35" fmla="*/ 1111250 h 836"/>
                            <a:gd name="T36" fmla="*/ 498475 w 420"/>
                            <a:gd name="T37" fmla="*/ 1076325 h 836"/>
                            <a:gd name="T38" fmla="*/ 533400 w 420"/>
                            <a:gd name="T39" fmla="*/ 1041400 h 836"/>
                            <a:gd name="T40" fmla="*/ 581025 w 420"/>
                            <a:gd name="T41" fmla="*/ 996950 h 836"/>
                            <a:gd name="T42" fmla="*/ 619125 w 420"/>
                            <a:gd name="T43" fmla="*/ 962025 h 836"/>
                            <a:gd name="T44" fmla="*/ 619125 w 420"/>
                            <a:gd name="T45" fmla="*/ 955675 h 836"/>
                            <a:gd name="T46" fmla="*/ 619125 w 420"/>
                            <a:gd name="T47" fmla="*/ 952500 h 836"/>
                            <a:gd name="T48" fmla="*/ 619125 w 420"/>
                            <a:gd name="T49" fmla="*/ 952500 h 836"/>
                            <a:gd name="T50" fmla="*/ 631825 w 420"/>
                            <a:gd name="T51" fmla="*/ 800100 h 836"/>
                            <a:gd name="T52" fmla="*/ 641350 w 420"/>
                            <a:gd name="T53" fmla="*/ 685800 h 836"/>
                            <a:gd name="T54" fmla="*/ 666750 w 420"/>
                            <a:gd name="T55" fmla="*/ 606425 h 836"/>
                            <a:gd name="T56" fmla="*/ 641350 w 420"/>
                            <a:gd name="T57" fmla="*/ 584200 h 836"/>
                            <a:gd name="T58" fmla="*/ 619125 w 420"/>
                            <a:gd name="T59" fmla="*/ 536575 h 836"/>
                            <a:gd name="T60" fmla="*/ 615950 w 420"/>
                            <a:gd name="T61" fmla="*/ 533400 h 836"/>
                            <a:gd name="T62" fmla="*/ 600075 w 420"/>
                            <a:gd name="T63" fmla="*/ 476250 h 836"/>
                            <a:gd name="T64" fmla="*/ 587375 w 420"/>
                            <a:gd name="T65" fmla="*/ 384175 h 836"/>
                            <a:gd name="T66" fmla="*/ 577850 w 420"/>
                            <a:gd name="T67" fmla="*/ 288925 h 836"/>
                            <a:gd name="T68" fmla="*/ 577850 w 420"/>
                            <a:gd name="T69" fmla="*/ 244475 h 836"/>
                            <a:gd name="T70" fmla="*/ 565150 w 420"/>
                            <a:gd name="T71" fmla="*/ 196850 h 836"/>
                            <a:gd name="T72" fmla="*/ 530225 w 420"/>
                            <a:gd name="T73" fmla="*/ 152400 h 836"/>
                            <a:gd name="T74" fmla="*/ 504825 w 420"/>
                            <a:gd name="T75" fmla="*/ 104775 h 836"/>
                            <a:gd name="T76" fmla="*/ 469900 w 420"/>
                            <a:gd name="T77" fmla="*/ 69850 h 836"/>
                            <a:gd name="T78" fmla="*/ 425450 w 420"/>
                            <a:gd name="T79" fmla="*/ 34925 h 836"/>
                            <a:gd name="T80" fmla="*/ 387350 w 420"/>
                            <a:gd name="T81" fmla="*/ 12700 h 836"/>
                            <a:gd name="T82" fmla="*/ 342900 w 420"/>
                            <a:gd name="T83" fmla="*/ 0 h 836"/>
                            <a:gd name="T84" fmla="*/ 260350 w 420"/>
                            <a:gd name="T85" fmla="*/ 12700 h 836"/>
                            <a:gd name="T86" fmla="*/ 187325 w 420"/>
                            <a:gd name="T87" fmla="*/ 34925 h 836"/>
                            <a:gd name="T88" fmla="*/ 130175 w 420"/>
                            <a:gd name="T89" fmla="*/ 69850 h 836"/>
                            <a:gd name="T90" fmla="*/ 82550 w 420"/>
                            <a:gd name="T91" fmla="*/ 117475 h 836"/>
                            <a:gd name="T92" fmla="*/ 47625 w 420"/>
                            <a:gd name="T93" fmla="*/ 196850 h 836"/>
                            <a:gd name="T94" fmla="*/ 12700 w 420"/>
                            <a:gd name="T95" fmla="*/ 266700 h 836"/>
                            <a:gd name="T96" fmla="*/ 0 w 420"/>
                            <a:gd name="T97" fmla="*/ 327025 h 836"/>
                            <a:gd name="T98" fmla="*/ 0 w 420"/>
                            <a:gd name="T99" fmla="*/ 431800 h 836"/>
                            <a:gd name="T100" fmla="*/ 22225 w 420"/>
                            <a:gd name="T101" fmla="*/ 558800 h 836"/>
                            <a:gd name="T102" fmla="*/ 34925 w 420"/>
                            <a:gd name="T103" fmla="*/ 638175 h 836"/>
                            <a:gd name="T104" fmla="*/ 60325 w 420"/>
                            <a:gd name="T105" fmla="*/ 698500 h 836"/>
                            <a:gd name="T106" fmla="*/ 152400 w 420"/>
                            <a:gd name="T107" fmla="*/ 847725 h 836"/>
                            <a:gd name="T108" fmla="*/ 177800 w 420"/>
                            <a:gd name="T109" fmla="*/ 860425 h 836"/>
                            <a:gd name="T110" fmla="*/ 212725 w 420"/>
                            <a:gd name="T111" fmla="*/ 869950 h 836"/>
                            <a:gd name="T112" fmla="*/ 215900 w 420"/>
                            <a:gd name="T113" fmla="*/ 869950 h 836"/>
                            <a:gd name="T114" fmla="*/ 222250 w 420"/>
                            <a:gd name="T115" fmla="*/ 863600 h 836"/>
                            <a:gd name="T116" fmla="*/ 244475 w 420"/>
                            <a:gd name="T117" fmla="*/ 885825 h 836"/>
                            <a:gd name="T118" fmla="*/ 244475 w 420"/>
                            <a:gd name="T119" fmla="*/ 898525 h 836"/>
                            <a:gd name="T120" fmla="*/ 234950 w 420"/>
                            <a:gd name="T121" fmla="*/ 917575 h 836"/>
                            <a:gd name="T122" fmla="*/ 234950 w 420"/>
                            <a:gd name="T123" fmla="*/ 971550 h 836"/>
                            <a:gd name="T124" fmla="*/ 225425 w 420"/>
                            <a:gd name="T125" fmla="*/ 1006475 h 836"/>
                            <a:gd name="T126" fmla="*/ 0 60000 65536"/>
                            <a:gd name="T127" fmla="*/ 0 60000 65536"/>
                            <a:gd name="T128" fmla="*/ 0 60000 65536"/>
                            <a:gd name="T129" fmla="*/ 0 60000 65536"/>
                            <a:gd name="T130" fmla="*/ 0 60000 65536"/>
                            <a:gd name="T131" fmla="*/ 0 60000 65536"/>
                            <a:gd name="T132" fmla="*/ 0 60000 65536"/>
                            <a:gd name="T133" fmla="*/ 0 60000 65536"/>
                            <a:gd name="T134" fmla="*/ 0 60000 65536"/>
                            <a:gd name="T135" fmla="*/ 0 60000 65536"/>
                            <a:gd name="T136" fmla="*/ 0 60000 65536"/>
                            <a:gd name="T137" fmla="*/ 0 60000 65536"/>
                            <a:gd name="T138" fmla="*/ 0 60000 65536"/>
                            <a:gd name="T139" fmla="*/ 0 60000 65536"/>
                            <a:gd name="T140" fmla="*/ 0 60000 65536"/>
                            <a:gd name="T141" fmla="*/ 0 60000 65536"/>
                            <a:gd name="T142" fmla="*/ 0 60000 65536"/>
                            <a:gd name="T143" fmla="*/ 0 60000 65536"/>
                            <a:gd name="T144" fmla="*/ 0 60000 65536"/>
                            <a:gd name="T145" fmla="*/ 0 60000 65536"/>
                            <a:gd name="T146" fmla="*/ 0 60000 65536"/>
                            <a:gd name="T147" fmla="*/ 0 60000 65536"/>
                            <a:gd name="T148" fmla="*/ 0 60000 65536"/>
                            <a:gd name="T149" fmla="*/ 0 60000 65536"/>
                            <a:gd name="T150" fmla="*/ 0 60000 65536"/>
                            <a:gd name="T151" fmla="*/ 0 60000 65536"/>
                            <a:gd name="T152" fmla="*/ 0 60000 65536"/>
                            <a:gd name="T153" fmla="*/ 0 60000 65536"/>
                            <a:gd name="T154" fmla="*/ 0 60000 65536"/>
                            <a:gd name="T155" fmla="*/ 0 60000 65536"/>
                            <a:gd name="T156" fmla="*/ 0 60000 65536"/>
                            <a:gd name="T157" fmla="*/ 0 60000 65536"/>
                            <a:gd name="T158" fmla="*/ 0 60000 65536"/>
                            <a:gd name="T159" fmla="*/ 0 60000 65536"/>
                            <a:gd name="T160" fmla="*/ 0 60000 65536"/>
                            <a:gd name="T161" fmla="*/ 0 60000 65536"/>
                            <a:gd name="T162" fmla="*/ 0 60000 65536"/>
                            <a:gd name="T163" fmla="*/ 0 60000 65536"/>
                            <a:gd name="T164" fmla="*/ 0 60000 65536"/>
                            <a:gd name="T165" fmla="*/ 0 60000 65536"/>
                            <a:gd name="T166" fmla="*/ 0 60000 65536"/>
                            <a:gd name="T167" fmla="*/ 0 60000 65536"/>
                            <a:gd name="T168" fmla="*/ 0 60000 65536"/>
                            <a:gd name="T169" fmla="*/ 0 60000 65536"/>
                            <a:gd name="T170" fmla="*/ 0 60000 65536"/>
                            <a:gd name="T171" fmla="*/ 0 60000 65536"/>
                            <a:gd name="T172" fmla="*/ 0 60000 65536"/>
                            <a:gd name="T173" fmla="*/ 0 60000 65536"/>
                            <a:gd name="T174" fmla="*/ 0 60000 65536"/>
                            <a:gd name="T175" fmla="*/ 0 60000 65536"/>
                            <a:gd name="T176" fmla="*/ 0 60000 65536"/>
                            <a:gd name="T177" fmla="*/ 0 60000 65536"/>
                            <a:gd name="T178" fmla="*/ 0 60000 65536"/>
                            <a:gd name="T179" fmla="*/ 0 60000 65536"/>
                            <a:gd name="T180" fmla="*/ 0 60000 65536"/>
                            <a:gd name="T181" fmla="*/ 0 60000 65536"/>
                            <a:gd name="T182" fmla="*/ 0 60000 65536"/>
                            <a:gd name="T183" fmla="*/ 0 60000 65536"/>
                            <a:gd name="T184" fmla="*/ 0 60000 65536"/>
                            <a:gd name="T185" fmla="*/ 0 60000 65536"/>
                            <a:gd name="T186" fmla="*/ 0 60000 65536"/>
                            <a:gd name="T187" fmla="*/ 0 60000 65536"/>
                            <a:gd name="T188" fmla="*/ 0 60000 65536"/>
                            <a:gd name="T189" fmla="*/ 0 w 420"/>
                            <a:gd name="T190" fmla="*/ 0 h 836"/>
                            <a:gd name="T191" fmla="*/ 420 w 420"/>
                            <a:gd name="T192" fmla="*/ 836 h 836"/>
                          </a:gdLst>
                          <a:ahLst/>
                          <a:cxnLst>
                            <a:cxn ang="T126">
                              <a:pos x="T0" y="T1"/>
                            </a:cxn>
                            <a:cxn ang="T127">
                              <a:pos x="T2" y="T3"/>
                            </a:cxn>
                            <a:cxn ang="T128">
                              <a:pos x="T4" y="T5"/>
                            </a:cxn>
                            <a:cxn ang="T129">
                              <a:pos x="T6" y="T7"/>
                            </a:cxn>
                            <a:cxn ang="T130">
                              <a:pos x="T8" y="T9"/>
                            </a:cxn>
                            <a:cxn ang="T131">
                              <a:pos x="T10" y="T11"/>
                            </a:cxn>
                            <a:cxn ang="T132">
                              <a:pos x="T12" y="T13"/>
                            </a:cxn>
                            <a:cxn ang="T133">
                              <a:pos x="T14" y="T15"/>
                            </a:cxn>
                            <a:cxn ang="T134">
                              <a:pos x="T16" y="T17"/>
                            </a:cxn>
                            <a:cxn ang="T135">
                              <a:pos x="T18" y="T19"/>
                            </a:cxn>
                            <a:cxn ang="T136">
                              <a:pos x="T20" y="T21"/>
                            </a:cxn>
                            <a:cxn ang="T137">
                              <a:pos x="T22" y="T23"/>
                            </a:cxn>
                            <a:cxn ang="T138">
                              <a:pos x="T24" y="T25"/>
                            </a:cxn>
                            <a:cxn ang="T139">
                              <a:pos x="T26" y="T27"/>
                            </a:cxn>
                            <a:cxn ang="T140">
                              <a:pos x="T28" y="T29"/>
                            </a:cxn>
                            <a:cxn ang="T141">
                              <a:pos x="T30" y="T31"/>
                            </a:cxn>
                            <a:cxn ang="T142">
                              <a:pos x="T32" y="T33"/>
                            </a:cxn>
                            <a:cxn ang="T143">
                              <a:pos x="T34" y="T35"/>
                            </a:cxn>
                            <a:cxn ang="T144">
                              <a:pos x="T36" y="T37"/>
                            </a:cxn>
                            <a:cxn ang="T145">
                              <a:pos x="T38" y="T39"/>
                            </a:cxn>
                            <a:cxn ang="T146">
                              <a:pos x="T40" y="T41"/>
                            </a:cxn>
                            <a:cxn ang="T147">
                              <a:pos x="T42" y="T43"/>
                            </a:cxn>
                            <a:cxn ang="T148">
                              <a:pos x="T44" y="T45"/>
                            </a:cxn>
                            <a:cxn ang="T149">
                              <a:pos x="T46" y="T47"/>
                            </a:cxn>
                            <a:cxn ang="T150">
                              <a:pos x="T48" y="T49"/>
                            </a:cxn>
                            <a:cxn ang="T151">
                              <a:pos x="T50" y="T51"/>
                            </a:cxn>
                            <a:cxn ang="T152">
                              <a:pos x="T52" y="T53"/>
                            </a:cxn>
                            <a:cxn ang="T153">
                              <a:pos x="T54" y="T55"/>
                            </a:cxn>
                            <a:cxn ang="T154">
                              <a:pos x="T56" y="T57"/>
                            </a:cxn>
                            <a:cxn ang="T155">
                              <a:pos x="T58" y="T59"/>
                            </a:cxn>
                            <a:cxn ang="T156">
                              <a:pos x="T60" y="T61"/>
                            </a:cxn>
                            <a:cxn ang="T157">
                              <a:pos x="T62" y="T63"/>
                            </a:cxn>
                            <a:cxn ang="T158">
                              <a:pos x="T64" y="T65"/>
                            </a:cxn>
                            <a:cxn ang="T159">
                              <a:pos x="T66" y="T67"/>
                            </a:cxn>
                            <a:cxn ang="T160">
                              <a:pos x="T68" y="T69"/>
                            </a:cxn>
                            <a:cxn ang="T161">
                              <a:pos x="T70" y="T71"/>
                            </a:cxn>
                            <a:cxn ang="T162">
                              <a:pos x="T72" y="T73"/>
                            </a:cxn>
                            <a:cxn ang="T163">
                              <a:pos x="T74" y="T75"/>
                            </a:cxn>
                            <a:cxn ang="T164">
                              <a:pos x="T76" y="T77"/>
                            </a:cxn>
                            <a:cxn ang="T165">
                              <a:pos x="T78" y="T79"/>
                            </a:cxn>
                            <a:cxn ang="T166">
                              <a:pos x="T80" y="T81"/>
                            </a:cxn>
                            <a:cxn ang="T167">
                              <a:pos x="T82" y="T83"/>
                            </a:cxn>
                            <a:cxn ang="T168">
                              <a:pos x="T84" y="T85"/>
                            </a:cxn>
                            <a:cxn ang="T169">
                              <a:pos x="T86" y="T87"/>
                            </a:cxn>
                            <a:cxn ang="T170">
                              <a:pos x="T88" y="T89"/>
                            </a:cxn>
                            <a:cxn ang="T171">
                              <a:pos x="T90" y="T91"/>
                            </a:cxn>
                            <a:cxn ang="T172">
                              <a:pos x="T92" y="T93"/>
                            </a:cxn>
                            <a:cxn ang="T173">
                              <a:pos x="T94" y="T95"/>
                            </a:cxn>
                            <a:cxn ang="T174">
                              <a:pos x="T96" y="T97"/>
                            </a:cxn>
                            <a:cxn ang="T175">
                              <a:pos x="T98" y="T99"/>
                            </a:cxn>
                            <a:cxn ang="T176">
                              <a:pos x="T100" y="T101"/>
                            </a:cxn>
                            <a:cxn ang="T177">
                              <a:pos x="T102" y="T103"/>
                            </a:cxn>
                            <a:cxn ang="T178">
                              <a:pos x="T104" y="T105"/>
                            </a:cxn>
                            <a:cxn ang="T179">
                              <a:pos x="T106" y="T107"/>
                            </a:cxn>
                            <a:cxn ang="T180">
                              <a:pos x="T108" y="T109"/>
                            </a:cxn>
                            <a:cxn ang="T181">
                              <a:pos x="T110" y="T111"/>
                            </a:cxn>
                            <a:cxn ang="T182">
                              <a:pos x="T112" y="T113"/>
                            </a:cxn>
                            <a:cxn ang="T183">
                              <a:pos x="T114" y="T115"/>
                            </a:cxn>
                            <a:cxn ang="T184">
                              <a:pos x="T116" y="T117"/>
                            </a:cxn>
                            <a:cxn ang="T185">
                              <a:pos x="T118" y="T119"/>
                            </a:cxn>
                            <a:cxn ang="T186">
                              <a:pos x="T120" y="T121"/>
                            </a:cxn>
                            <a:cxn ang="T187">
                              <a:pos x="T122" y="T123"/>
                            </a:cxn>
                            <a:cxn ang="T188">
                              <a:pos x="T124" y="T125"/>
                            </a:cxn>
                          </a:cxnLst>
                          <a:rect l="T189" t="T190" r="T191" b="T192"/>
                          <a:pathLst>
                            <a:path w="420" h="836">
                              <a:moveTo>
                                <a:pt x="142" y="634"/>
                              </a:moveTo>
                              <a:lnTo>
                                <a:pt x="140" y="636"/>
                              </a:lnTo>
                              <a:lnTo>
                                <a:pt x="134" y="656"/>
                              </a:lnTo>
                              <a:lnTo>
                                <a:pt x="110" y="672"/>
                              </a:lnTo>
                              <a:lnTo>
                                <a:pt x="80" y="678"/>
                              </a:lnTo>
                              <a:lnTo>
                                <a:pt x="80" y="700"/>
                              </a:lnTo>
                              <a:lnTo>
                                <a:pt x="80" y="722"/>
                              </a:lnTo>
                              <a:lnTo>
                                <a:pt x="88" y="736"/>
                              </a:lnTo>
                              <a:lnTo>
                                <a:pt x="104" y="758"/>
                              </a:lnTo>
                              <a:lnTo>
                                <a:pt x="110" y="794"/>
                              </a:lnTo>
                              <a:lnTo>
                                <a:pt x="126" y="836"/>
                              </a:lnTo>
                              <a:lnTo>
                                <a:pt x="142" y="830"/>
                              </a:lnTo>
                              <a:lnTo>
                                <a:pt x="126" y="816"/>
                              </a:lnTo>
                              <a:lnTo>
                                <a:pt x="126" y="794"/>
                              </a:lnTo>
                              <a:lnTo>
                                <a:pt x="142" y="772"/>
                              </a:lnTo>
                              <a:lnTo>
                                <a:pt x="164" y="758"/>
                              </a:lnTo>
                              <a:lnTo>
                                <a:pt x="202" y="736"/>
                              </a:lnTo>
                              <a:lnTo>
                                <a:pt x="276" y="700"/>
                              </a:lnTo>
                              <a:lnTo>
                                <a:pt x="314" y="678"/>
                              </a:lnTo>
                              <a:lnTo>
                                <a:pt x="336" y="656"/>
                              </a:lnTo>
                              <a:lnTo>
                                <a:pt x="366" y="628"/>
                              </a:lnTo>
                              <a:lnTo>
                                <a:pt x="390" y="606"/>
                              </a:lnTo>
                              <a:lnTo>
                                <a:pt x="390" y="602"/>
                              </a:lnTo>
                              <a:lnTo>
                                <a:pt x="390" y="600"/>
                              </a:lnTo>
                              <a:lnTo>
                                <a:pt x="398" y="504"/>
                              </a:lnTo>
                              <a:lnTo>
                                <a:pt x="404" y="432"/>
                              </a:lnTo>
                              <a:lnTo>
                                <a:pt x="420" y="382"/>
                              </a:lnTo>
                              <a:lnTo>
                                <a:pt x="404" y="368"/>
                              </a:lnTo>
                              <a:lnTo>
                                <a:pt x="390" y="338"/>
                              </a:lnTo>
                              <a:lnTo>
                                <a:pt x="388" y="336"/>
                              </a:lnTo>
                              <a:lnTo>
                                <a:pt x="378" y="300"/>
                              </a:lnTo>
                              <a:lnTo>
                                <a:pt x="370" y="242"/>
                              </a:lnTo>
                              <a:lnTo>
                                <a:pt x="364" y="182"/>
                              </a:lnTo>
                              <a:lnTo>
                                <a:pt x="364" y="154"/>
                              </a:lnTo>
                              <a:lnTo>
                                <a:pt x="356" y="124"/>
                              </a:lnTo>
                              <a:lnTo>
                                <a:pt x="334" y="96"/>
                              </a:lnTo>
                              <a:lnTo>
                                <a:pt x="318" y="66"/>
                              </a:lnTo>
                              <a:lnTo>
                                <a:pt x="296" y="44"/>
                              </a:lnTo>
                              <a:lnTo>
                                <a:pt x="268" y="22"/>
                              </a:lnTo>
                              <a:lnTo>
                                <a:pt x="244" y="8"/>
                              </a:lnTo>
                              <a:lnTo>
                                <a:pt x="216" y="0"/>
                              </a:lnTo>
                              <a:lnTo>
                                <a:pt x="164" y="8"/>
                              </a:lnTo>
                              <a:lnTo>
                                <a:pt x="118" y="22"/>
                              </a:lnTo>
                              <a:lnTo>
                                <a:pt x="82" y="44"/>
                              </a:lnTo>
                              <a:lnTo>
                                <a:pt x="52" y="74"/>
                              </a:lnTo>
                              <a:lnTo>
                                <a:pt x="30" y="124"/>
                              </a:lnTo>
                              <a:lnTo>
                                <a:pt x="8" y="168"/>
                              </a:lnTo>
                              <a:lnTo>
                                <a:pt x="0" y="206"/>
                              </a:lnTo>
                              <a:lnTo>
                                <a:pt x="0" y="272"/>
                              </a:lnTo>
                              <a:lnTo>
                                <a:pt x="14" y="352"/>
                              </a:lnTo>
                              <a:lnTo>
                                <a:pt x="22" y="402"/>
                              </a:lnTo>
                              <a:lnTo>
                                <a:pt x="38" y="440"/>
                              </a:lnTo>
                              <a:lnTo>
                                <a:pt x="96" y="534"/>
                              </a:lnTo>
                              <a:lnTo>
                                <a:pt x="112" y="542"/>
                              </a:lnTo>
                              <a:lnTo>
                                <a:pt x="134" y="548"/>
                              </a:lnTo>
                              <a:lnTo>
                                <a:pt x="136" y="548"/>
                              </a:lnTo>
                              <a:lnTo>
                                <a:pt x="140" y="544"/>
                              </a:lnTo>
                              <a:lnTo>
                                <a:pt x="154" y="558"/>
                              </a:lnTo>
                              <a:lnTo>
                                <a:pt x="154" y="566"/>
                              </a:lnTo>
                              <a:lnTo>
                                <a:pt x="148" y="578"/>
                              </a:lnTo>
                              <a:lnTo>
                                <a:pt x="148" y="612"/>
                              </a:lnTo>
                              <a:lnTo>
                                <a:pt x="142" y="634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8F8F8F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da-DK" kern="0">
                            <a:solidFill>
                              <a:sysClr val="windowText" lastClr="000000"/>
                            </a:solidFill>
                            <a:latin typeface="+mn-lt"/>
                          </a:endParaRPr>
                        </a:p>
                      </p:txBody>
                    </p:sp>
                    <p:sp>
                      <p:nvSpPr>
                        <p:cNvPr id="90" name="Freeform 77">
                          <a:extLst>
                            <a:ext uri="{FF2B5EF4-FFF2-40B4-BE49-F238E27FC236}">
                              <a16:creationId xmlns:a16="http://schemas.microsoft.com/office/drawing/2014/main" id="{CB7F744A-0016-0498-854D-5639F208C1D8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5043308" y="-3313023"/>
                          <a:ext cx="36479" cy="18192"/>
                        </a:xfrm>
                        <a:custGeom>
                          <a:avLst/>
                          <a:gdLst>
                            <a:gd name="T0" fmla="*/ 0 w 18"/>
                            <a:gd name="T1" fmla="*/ 6350 h 14"/>
                            <a:gd name="T2" fmla="*/ 6350 w 18"/>
                            <a:gd name="T3" fmla="*/ 6350 h 14"/>
                            <a:gd name="T4" fmla="*/ 28575 w 18"/>
                            <a:gd name="T5" fmla="*/ 22225 h 14"/>
                            <a:gd name="T6" fmla="*/ 6350 w 18"/>
                            <a:gd name="T7" fmla="*/ 0 h 14"/>
                            <a:gd name="T8" fmla="*/ 0 w 18"/>
                            <a:gd name="T9" fmla="*/ 6350 h 14"/>
                            <a:gd name="T10" fmla="*/ 0 60000 65536"/>
                            <a:gd name="T11" fmla="*/ 0 60000 65536"/>
                            <a:gd name="T12" fmla="*/ 0 60000 65536"/>
                            <a:gd name="T13" fmla="*/ 0 60000 65536"/>
                            <a:gd name="T14" fmla="*/ 0 60000 65536"/>
                            <a:gd name="T15" fmla="*/ 0 w 18"/>
                            <a:gd name="T16" fmla="*/ 0 h 14"/>
                            <a:gd name="T17" fmla="*/ 18 w 18"/>
                            <a:gd name="T18" fmla="*/ 14 h 14"/>
                          </a:gdLst>
                          <a:ahLst/>
                          <a:cxnLst>
                            <a:cxn ang="T10">
                              <a:pos x="T0" y="T1"/>
                            </a:cxn>
                            <a:cxn ang="T11">
                              <a:pos x="T2" y="T3"/>
                            </a:cxn>
                            <a:cxn ang="T12">
                              <a:pos x="T4" y="T5"/>
                            </a:cxn>
                            <a:cxn ang="T13">
                              <a:pos x="T6" y="T7"/>
                            </a:cxn>
                            <a:cxn ang="T14">
                              <a:pos x="T8" y="T9"/>
                            </a:cxn>
                          </a:cxnLst>
                          <a:rect l="T15" t="T16" r="T17" b="T18"/>
                          <a:pathLst>
                            <a:path w="18" h="14">
                              <a:moveTo>
                                <a:pt x="0" y="4"/>
                              </a:moveTo>
                              <a:lnTo>
                                <a:pt x="4" y="4"/>
                              </a:lnTo>
                              <a:lnTo>
                                <a:pt x="18" y="14"/>
                              </a:lnTo>
                              <a:lnTo>
                                <a:pt x="4" y="0"/>
                              </a:lnTo>
                              <a:lnTo>
                                <a:pt x="0" y="4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8F8F8F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da-DK" kern="0">
                            <a:solidFill>
                              <a:sysClr val="windowText" lastClr="000000"/>
                            </a:solidFill>
                            <a:latin typeface="+mn-lt"/>
                          </a:endParaRPr>
                        </a:p>
                      </p:txBody>
                    </p:sp>
                    <p:sp>
                      <p:nvSpPr>
                        <p:cNvPr id="91" name="Freeform 78">
                          <a:extLst>
                            <a:ext uri="{FF2B5EF4-FFF2-40B4-BE49-F238E27FC236}">
                              <a16:creationId xmlns:a16="http://schemas.microsoft.com/office/drawing/2014/main" id="{1BD49E2A-D2D9-D047-C1EB-16A66535420D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5772879" y="-1712654"/>
                          <a:ext cx="0" cy="54564"/>
                        </a:xfrm>
                        <a:custGeom>
                          <a:avLst/>
                          <a:gdLst>
                            <a:gd name="T0" fmla="*/ 15875 w 10"/>
                            <a:gd name="T1" fmla="*/ 0 h 30"/>
                            <a:gd name="T2" fmla="*/ 0 w 10"/>
                            <a:gd name="T3" fmla="*/ 47625 h 30"/>
                            <a:gd name="T4" fmla="*/ 12700 w 10"/>
                            <a:gd name="T5" fmla="*/ 15875 h 30"/>
                            <a:gd name="T6" fmla="*/ 15875 w 10"/>
                            <a:gd name="T7" fmla="*/ 0 h 30"/>
                            <a:gd name="T8" fmla="*/ 0 60000 65536"/>
                            <a:gd name="T9" fmla="*/ 0 60000 65536"/>
                            <a:gd name="T10" fmla="*/ 0 60000 65536"/>
                            <a:gd name="T11" fmla="*/ 0 60000 65536"/>
                            <a:gd name="T12" fmla="*/ 0 w 10"/>
                            <a:gd name="T13" fmla="*/ 0 h 30"/>
                            <a:gd name="T14" fmla="*/ 10 w 10"/>
                            <a:gd name="T15" fmla="*/ 30 h 30"/>
                          </a:gdLst>
                          <a:ahLst/>
                          <a:cxnLst>
                            <a:cxn ang="T8">
                              <a:pos x="T0" y="T1"/>
                            </a:cxn>
                            <a:cxn ang="T9">
                              <a:pos x="T2" y="T3"/>
                            </a:cxn>
                            <a:cxn ang="T10">
                              <a:pos x="T4" y="T5"/>
                            </a:cxn>
                            <a:cxn ang="T11">
                              <a:pos x="T6" y="T7"/>
                            </a:cxn>
                          </a:cxnLst>
                          <a:rect l="T12" t="T13" r="T14" b="T15"/>
                          <a:pathLst>
                            <a:path w="10" h="30">
                              <a:moveTo>
                                <a:pt x="10" y="0"/>
                              </a:moveTo>
                              <a:lnTo>
                                <a:pt x="0" y="30"/>
                              </a:lnTo>
                              <a:lnTo>
                                <a:pt x="8" y="10"/>
                              </a:lnTo>
                              <a:lnTo>
                                <a:pt x="10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8F8F8F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da-DK" kern="0">
                            <a:solidFill>
                              <a:sysClr val="windowText" lastClr="000000"/>
                            </a:solidFill>
                            <a:latin typeface="+mn-lt"/>
                          </a:endParaRPr>
                        </a:p>
                      </p:txBody>
                    </p:sp>
                    <p:sp>
                      <p:nvSpPr>
                        <p:cNvPr id="92" name="Freeform 79">
                          <a:extLst>
                            <a:ext uri="{FF2B5EF4-FFF2-40B4-BE49-F238E27FC236}">
                              <a16:creationId xmlns:a16="http://schemas.microsoft.com/office/drawing/2014/main" id="{AD3F3C52-D399-9E13-A811-F6C9C79132DA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5809358" y="-730610"/>
                          <a:ext cx="18245" cy="0"/>
                        </a:xfrm>
                        <a:custGeom>
                          <a:avLst/>
                          <a:gdLst>
                            <a:gd name="T0" fmla="*/ 0 w 8"/>
                            <a:gd name="T1" fmla="*/ 0 h 6"/>
                            <a:gd name="T2" fmla="*/ 12700 w 8"/>
                            <a:gd name="T3" fmla="*/ 9525 h 6"/>
                            <a:gd name="T4" fmla="*/ 3175 w 8"/>
                            <a:gd name="T5" fmla="*/ 0 h 6"/>
                            <a:gd name="T6" fmla="*/ 0 w 8"/>
                            <a:gd name="T7" fmla="*/ 0 h 6"/>
                            <a:gd name="T8" fmla="*/ 0 60000 65536"/>
                            <a:gd name="T9" fmla="*/ 0 60000 65536"/>
                            <a:gd name="T10" fmla="*/ 0 60000 65536"/>
                            <a:gd name="T11" fmla="*/ 0 60000 65536"/>
                            <a:gd name="T12" fmla="*/ 0 w 8"/>
                            <a:gd name="T13" fmla="*/ 0 h 6"/>
                            <a:gd name="T14" fmla="*/ 8 w 8"/>
                            <a:gd name="T15" fmla="*/ 6 h 6"/>
                          </a:gdLst>
                          <a:ahLst/>
                          <a:cxnLst>
                            <a:cxn ang="T8">
                              <a:pos x="T0" y="T1"/>
                            </a:cxn>
                            <a:cxn ang="T9">
                              <a:pos x="T2" y="T3"/>
                            </a:cxn>
                            <a:cxn ang="T10">
                              <a:pos x="T4" y="T5"/>
                            </a:cxn>
                            <a:cxn ang="T11">
                              <a:pos x="T6" y="T7"/>
                            </a:cxn>
                          </a:cxnLst>
                          <a:rect l="T12" t="T13" r="T14" b="T15"/>
                          <a:pathLst>
                            <a:path w="8" h="6">
                              <a:moveTo>
                                <a:pt x="0" y="0"/>
                              </a:moveTo>
                              <a:lnTo>
                                <a:pt x="8" y="6"/>
                              </a:lnTo>
                              <a:lnTo>
                                <a:pt x="2" y="0"/>
                              </a:lnTo>
                              <a:lnTo>
                                <a:pt x="0" y="0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8F8F8F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da-DK" kern="0">
                            <a:solidFill>
                              <a:sysClr val="windowText" lastClr="000000"/>
                            </a:solidFill>
                            <a:latin typeface="+mn-lt"/>
                          </a:endParaRPr>
                        </a:p>
                      </p:txBody>
                    </p:sp>
                    <p:sp>
                      <p:nvSpPr>
                        <p:cNvPr id="93" name="Freeform 80">
                          <a:extLst>
                            <a:ext uri="{FF2B5EF4-FFF2-40B4-BE49-F238E27FC236}">
                              <a16:creationId xmlns:a16="http://schemas.microsoft.com/office/drawing/2014/main" id="{D07AF55A-84A4-10C1-80F5-E9C8CF84A2B8}"/>
                            </a:ext>
                          </a:extLst>
                        </p:cNvPr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4021908" y="-1639910"/>
                          <a:ext cx="766050" cy="454656"/>
                        </a:xfrm>
                        <a:custGeom>
                          <a:avLst/>
                          <a:gdLst>
                            <a:gd name="T0" fmla="*/ 333375 w 490"/>
                            <a:gd name="T1" fmla="*/ 361950 h 278"/>
                            <a:gd name="T2" fmla="*/ 285750 w 490"/>
                            <a:gd name="T3" fmla="*/ 371475 h 278"/>
                            <a:gd name="T4" fmla="*/ 190500 w 490"/>
                            <a:gd name="T5" fmla="*/ 393700 h 278"/>
                            <a:gd name="T6" fmla="*/ 155575 w 490"/>
                            <a:gd name="T7" fmla="*/ 400050 h 278"/>
                            <a:gd name="T8" fmla="*/ 95250 w 490"/>
                            <a:gd name="T9" fmla="*/ 415925 h 278"/>
                            <a:gd name="T10" fmla="*/ 63500 w 490"/>
                            <a:gd name="T11" fmla="*/ 425450 h 278"/>
                            <a:gd name="T12" fmla="*/ 34925 w 490"/>
                            <a:gd name="T13" fmla="*/ 431800 h 278"/>
                            <a:gd name="T14" fmla="*/ 31750 w 490"/>
                            <a:gd name="T15" fmla="*/ 431800 h 278"/>
                            <a:gd name="T16" fmla="*/ 12700 w 490"/>
                            <a:gd name="T17" fmla="*/ 441325 h 278"/>
                            <a:gd name="T18" fmla="*/ 9525 w 490"/>
                            <a:gd name="T19" fmla="*/ 438150 h 278"/>
                            <a:gd name="T20" fmla="*/ 3175 w 490"/>
                            <a:gd name="T21" fmla="*/ 438150 h 278"/>
                            <a:gd name="T22" fmla="*/ 0 w 490"/>
                            <a:gd name="T23" fmla="*/ 434975 h 278"/>
                            <a:gd name="T24" fmla="*/ 0 w 490"/>
                            <a:gd name="T25" fmla="*/ 428625 h 278"/>
                            <a:gd name="T26" fmla="*/ 0 w 490"/>
                            <a:gd name="T27" fmla="*/ 425450 h 278"/>
                            <a:gd name="T28" fmla="*/ 6350 w 490"/>
                            <a:gd name="T29" fmla="*/ 403225 h 278"/>
                            <a:gd name="T30" fmla="*/ 19050 w 490"/>
                            <a:gd name="T31" fmla="*/ 384175 h 278"/>
                            <a:gd name="T32" fmla="*/ 114300 w 490"/>
                            <a:gd name="T33" fmla="*/ 333375 h 278"/>
                            <a:gd name="T34" fmla="*/ 174625 w 490"/>
                            <a:gd name="T35" fmla="*/ 317500 h 278"/>
                            <a:gd name="T36" fmla="*/ 180975 w 490"/>
                            <a:gd name="T37" fmla="*/ 314325 h 278"/>
                            <a:gd name="T38" fmla="*/ 73025 w 490"/>
                            <a:gd name="T39" fmla="*/ 288925 h 278"/>
                            <a:gd name="T40" fmla="*/ 31750 w 490"/>
                            <a:gd name="T41" fmla="*/ 273050 h 278"/>
                            <a:gd name="T42" fmla="*/ 28575 w 490"/>
                            <a:gd name="T43" fmla="*/ 257175 h 278"/>
                            <a:gd name="T44" fmla="*/ 34925 w 490"/>
                            <a:gd name="T45" fmla="*/ 244475 h 278"/>
                            <a:gd name="T46" fmla="*/ 41275 w 490"/>
                            <a:gd name="T47" fmla="*/ 241300 h 278"/>
                            <a:gd name="T48" fmla="*/ 63500 w 490"/>
                            <a:gd name="T49" fmla="*/ 228600 h 278"/>
                            <a:gd name="T50" fmla="*/ 107950 w 490"/>
                            <a:gd name="T51" fmla="*/ 231775 h 278"/>
                            <a:gd name="T52" fmla="*/ 263525 w 490"/>
                            <a:gd name="T53" fmla="*/ 244475 h 278"/>
                            <a:gd name="T54" fmla="*/ 377825 w 490"/>
                            <a:gd name="T55" fmla="*/ 222250 h 278"/>
                            <a:gd name="T56" fmla="*/ 444500 w 490"/>
                            <a:gd name="T57" fmla="*/ 206375 h 278"/>
                            <a:gd name="T58" fmla="*/ 450850 w 490"/>
                            <a:gd name="T59" fmla="*/ 200025 h 278"/>
                            <a:gd name="T60" fmla="*/ 441325 w 490"/>
                            <a:gd name="T61" fmla="*/ 165100 h 278"/>
                            <a:gd name="T62" fmla="*/ 428625 w 490"/>
                            <a:gd name="T63" fmla="*/ 152400 h 278"/>
                            <a:gd name="T64" fmla="*/ 412750 w 490"/>
                            <a:gd name="T65" fmla="*/ 146050 h 278"/>
                            <a:gd name="T66" fmla="*/ 374650 w 490"/>
                            <a:gd name="T67" fmla="*/ 104775 h 278"/>
                            <a:gd name="T68" fmla="*/ 349250 w 490"/>
                            <a:gd name="T69" fmla="*/ 63500 h 278"/>
                            <a:gd name="T70" fmla="*/ 346075 w 490"/>
                            <a:gd name="T71" fmla="*/ 41275 h 278"/>
                            <a:gd name="T72" fmla="*/ 349250 w 490"/>
                            <a:gd name="T73" fmla="*/ 12700 h 278"/>
                            <a:gd name="T74" fmla="*/ 365125 w 490"/>
                            <a:gd name="T75" fmla="*/ 6350 h 278"/>
                            <a:gd name="T76" fmla="*/ 381000 w 490"/>
                            <a:gd name="T77" fmla="*/ 0 h 278"/>
                            <a:gd name="T78" fmla="*/ 403225 w 490"/>
                            <a:gd name="T79" fmla="*/ 9525 h 278"/>
                            <a:gd name="T80" fmla="*/ 415925 w 490"/>
                            <a:gd name="T81" fmla="*/ 25400 h 278"/>
                            <a:gd name="T82" fmla="*/ 454025 w 490"/>
                            <a:gd name="T83" fmla="*/ 73025 h 278"/>
                            <a:gd name="T84" fmla="*/ 476250 w 490"/>
                            <a:gd name="T85" fmla="*/ 95250 h 278"/>
                            <a:gd name="T86" fmla="*/ 514350 w 490"/>
                            <a:gd name="T87" fmla="*/ 127000 h 278"/>
                            <a:gd name="T88" fmla="*/ 555625 w 490"/>
                            <a:gd name="T89" fmla="*/ 146050 h 278"/>
                            <a:gd name="T90" fmla="*/ 631825 w 490"/>
                            <a:gd name="T91" fmla="*/ 177800 h 278"/>
                            <a:gd name="T92" fmla="*/ 676275 w 490"/>
                            <a:gd name="T93" fmla="*/ 190500 h 278"/>
                            <a:gd name="T94" fmla="*/ 708025 w 490"/>
                            <a:gd name="T95" fmla="*/ 203200 h 278"/>
                            <a:gd name="T96" fmla="*/ 739775 w 490"/>
                            <a:gd name="T97" fmla="*/ 228600 h 278"/>
                            <a:gd name="T98" fmla="*/ 755650 w 490"/>
                            <a:gd name="T99" fmla="*/ 257175 h 278"/>
                            <a:gd name="T100" fmla="*/ 762000 w 490"/>
                            <a:gd name="T101" fmla="*/ 279400 h 278"/>
                            <a:gd name="T102" fmla="*/ 758825 w 490"/>
                            <a:gd name="T103" fmla="*/ 304800 h 278"/>
                            <a:gd name="T104" fmla="*/ 758825 w 490"/>
                            <a:gd name="T105" fmla="*/ 304800 h 278"/>
                            <a:gd name="T106" fmla="*/ 777875 w 490"/>
                            <a:gd name="T107" fmla="*/ 304800 h 278"/>
                            <a:gd name="T108" fmla="*/ 644525 w 490"/>
                            <a:gd name="T109" fmla="*/ 355600 h 278"/>
                            <a:gd name="T110" fmla="*/ 431800 w 490"/>
                            <a:gd name="T111" fmla="*/ 358775 h 278"/>
                            <a:gd name="T112" fmla="*/ 374650 w 490"/>
                            <a:gd name="T113" fmla="*/ 358775 h 278"/>
                            <a:gd name="T114" fmla="*/ 0 60000 65536"/>
                            <a:gd name="T115" fmla="*/ 0 60000 65536"/>
                            <a:gd name="T116" fmla="*/ 0 60000 65536"/>
                            <a:gd name="T117" fmla="*/ 0 60000 65536"/>
                            <a:gd name="T118" fmla="*/ 0 60000 65536"/>
                            <a:gd name="T119" fmla="*/ 0 60000 65536"/>
                            <a:gd name="T120" fmla="*/ 0 60000 65536"/>
                            <a:gd name="T121" fmla="*/ 0 60000 65536"/>
                            <a:gd name="T122" fmla="*/ 0 60000 65536"/>
                            <a:gd name="T123" fmla="*/ 0 60000 65536"/>
                            <a:gd name="T124" fmla="*/ 0 60000 65536"/>
                            <a:gd name="T125" fmla="*/ 0 60000 65536"/>
                            <a:gd name="T126" fmla="*/ 0 60000 65536"/>
                            <a:gd name="T127" fmla="*/ 0 60000 65536"/>
                            <a:gd name="T128" fmla="*/ 0 60000 65536"/>
                            <a:gd name="T129" fmla="*/ 0 60000 65536"/>
                            <a:gd name="T130" fmla="*/ 0 60000 65536"/>
                            <a:gd name="T131" fmla="*/ 0 60000 65536"/>
                            <a:gd name="T132" fmla="*/ 0 60000 65536"/>
                            <a:gd name="T133" fmla="*/ 0 60000 65536"/>
                            <a:gd name="T134" fmla="*/ 0 60000 65536"/>
                            <a:gd name="T135" fmla="*/ 0 60000 65536"/>
                            <a:gd name="T136" fmla="*/ 0 60000 65536"/>
                            <a:gd name="T137" fmla="*/ 0 60000 65536"/>
                            <a:gd name="T138" fmla="*/ 0 60000 65536"/>
                            <a:gd name="T139" fmla="*/ 0 60000 65536"/>
                            <a:gd name="T140" fmla="*/ 0 60000 65536"/>
                            <a:gd name="T141" fmla="*/ 0 60000 65536"/>
                            <a:gd name="T142" fmla="*/ 0 60000 65536"/>
                            <a:gd name="T143" fmla="*/ 0 60000 65536"/>
                            <a:gd name="T144" fmla="*/ 0 60000 65536"/>
                            <a:gd name="T145" fmla="*/ 0 60000 65536"/>
                            <a:gd name="T146" fmla="*/ 0 60000 65536"/>
                            <a:gd name="T147" fmla="*/ 0 60000 65536"/>
                            <a:gd name="T148" fmla="*/ 0 60000 65536"/>
                            <a:gd name="T149" fmla="*/ 0 60000 65536"/>
                            <a:gd name="T150" fmla="*/ 0 60000 65536"/>
                            <a:gd name="T151" fmla="*/ 0 60000 65536"/>
                            <a:gd name="T152" fmla="*/ 0 60000 65536"/>
                            <a:gd name="T153" fmla="*/ 0 60000 65536"/>
                            <a:gd name="T154" fmla="*/ 0 60000 65536"/>
                            <a:gd name="T155" fmla="*/ 0 60000 65536"/>
                            <a:gd name="T156" fmla="*/ 0 60000 65536"/>
                            <a:gd name="T157" fmla="*/ 0 60000 65536"/>
                            <a:gd name="T158" fmla="*/ 0 60000 65536"/>
                            <a:gd name="T159" fmla="*/ 0 60000 65536"/>
                            <a:gd name="T160" fmla="*/ 0 60000 65536"/>
                            <a:gd name="T161" fmla="*/ 0 60000 65536"/>
                            <a:gd name="T162" fmla="*/ 0 60000 65536"/>
                            <a:gd name="T163" fmla="*/ 0 60000 65536"/>
                            <a:gd name="T164" fmla="*/ 0 60000 65536"/>
                            <a:gd name="T165" fmla="*/ 0 60000 65536"/>
                            <a:gd name="T166" fmla="*/ 0 60000 65536"/>
                            <a:gd name="T167" fmla="*/ 0 60000 65536"/>
                            <a:gd name="T168" fmla="*/ 0 60000 65536"/>
                            <a:gd name="T169" fmla="*/ 0 60000 65536"/>
                            <a:gd name="T170" fmla="*/ 0 60000 65536"/>
                            <a:gd name="T171" fmla="*/ 0 w 490"/>
                            <a:gd name="T172" fmla="*/ 0 h 278"/>
                            <a:gd name="T173" fmla="*/ 490 w 490"/>
                            <a:gd name="T174" fmla="*/ 278 h 278"/>
                          </a:gdLst>
                          <a:ahLst/>
                          <a:cxnLst>
                            <a:cxn ang="T114">
                              <a:pos x="T0" y="T1"/>
                            </a:cxn>
                            <a:cxn ang="T115">
                              <a:pos x="T2" y="T3"/>
                            </a:cxn>
                            <a:cxn ang="T116">
                              <a:pos x="T4" y="T5"/>
                            </a:cxn>
                            <a:cxn ang="T117">
                              <a:pos x="T6" y="T7"/>
                            </a:cxn>
                            <a:cxn ang="T118">
                              <a:pos x="T8" y="T9"/>
                            </a:cxn>
                            <a:cxn ang="T119">
                              <a:pos x="T10" y="T11"/>
                            </a:cxn>
                            <a:cxn ang="T120">
                              <a:pos x="T12" y="T13"/>
                            </a:cxn>
                            <a:cxn ang="T121">
                              <a:pos x="T14" y="T15"/>
                            </a:cxn>
                            <a:cxn ang="T122">
                              <a:pos x="T16" y="T17"/>
                            </a:cxn>
                            <a:cxn ang="T123">
                              <a:pos x="T18" y="T19"/>
                            </a:cxn>
                            <a:cxn ang="T124">
                              <a:pos x="T20" y="T21"/>
                            </a:cxn>
                            <a:cxn ang="T125">
                              <a:pos x="T22" y="T23"/>
                            </a:cxn>
                            <a:cxn ang="T126">
                              <a:pos x="T24" y="T25"/>
                            </a:cxn>
                            <a:cxn ang="T127">
                              <a:pos x="T26" y="T27"/>
                            </a:cxn>
                            <a:cxn ang="T128">
                              <a:pos x="T28" y="T29"/>
                            </a:cxn>
                            <a:cxn ang="T129">
                              <a:pos x="T30" y="T31"/>
                            </a:cxn>
                            <a:cxn ang="T130">
                              <a:pos x="T32" y="T33"/>
                            </a:cxn>
                            <a:cxn ang="T131">
                              <a:pos x="T34" y="T35"/>
                            </a:cxn>
                            <a:cxn ang="T132">
                              <a:pos x="T36" y="T37"/>
                            </a:cxn>
                            <a:cxn ang="T133">
                              <a:pos x="T38" y="T39"/>
                            </a:cxn>
                            <a:cxn ang="T134">
                              <a:pos x="T40" y="T41"/>
                            </a:cxn>
                            <a:cxn ang="T135">
                              <a:pos x="T42" y="T43"/>
                            </a:cxn>
                            <a:cxn ang="T136">
                              <a:pos x="T44" y="T45"/>
                            </a:cxn>
                            <a:cxn ang="T137">
                              <a:pos x="T46" y="T47"/>
                            </a:cxn>
                            <a:cxn ang="T138">
                              <a:pos x="T48" y="T49"/>
                            </a:cxn>
                            <a:cxn ang="T139">
                              <a:pos x="T50" y="T51"/>
                            </a:cxn>
                            <a:cxn ang="T140">
                              <a:pos x="T52" y="T53"/>
                            </a:cxn>
                            <a:cxn ang="T141">
                              <a:pos x="T54" y="T55"/>
                            </a:cxn>
                            <a:cxn ang="T142">
                              <a:pos x="T56" y="T57"/>
                            </a:cxn>
                            <a:cxn ang="T143">
                              <a:pos x="T58" y="T59"/>
                            </a:cxn>
                            <a:cxn ang="T144">
                              <a:pos x="T60" y="T61"/>
                            </a:cxn>
                            <a:cxn ang="T145">
                              <a:pos x="T62" y="T63"/>
                            </a:cxn>
                            <a:cxn ang="T146">
                              <a:pos x="T64" y="T65"/>
                            </a:cxn>
                            <a:cxn ang="T147">
                              <a:pos x="T66" y="T67"/>
                            </a:cxn>
                            <a:cxn ang="T148">
                              <a:pos x="T68" y="T69"/>
                            </a:cxn>
                            <a:cxn ang="T149">
                              <a:pos x="T70" y="T71"/>
                            </a:cxn>
                            <a:cxn ang="T150">
                              <a:pos x="T72" y="T73"/>
                            </a:cxn>
                            <a:cxn ang="T151">
                              <a:pos x="T74" y="T75"/>
                            </a:cxn>
                            <a:cxn ang="T152">
                              <a:pos x="T76" y="T77"/>
                            </a:cxn>
                            <a:cxn ang="T153">
                              <a:pos x="T78" y="T79"/>
                            </a:cxn>
                            <a:cxn ang="T154">
                              <a:pos x="T80" y="T81"/>
                            </a:cxn>
                            <a:cxn ang="T155">
                              <a:pos x="T82" y="T83"/>
                            </a:cxn>
                            <a:cxn ang="T156">
                              <a:pos x="T84" y="T85"/>
                            </a:cxn>
                            <a:cxn ang="T157">
                              <a:pos x="T86" y="T87"/>
                            </a:cxn>
                            <a:cxn ang="T158">
                              <a:pos x="T88" y="T89"/>
                            </a:cxn>
                            <a:cxn ang="T159">
                              <a:pos x="T90" y="T91"/>
                            </a:cxn>
                            <a:cxn ang="T160">
                              <a:pos x="T92" y="T93"/>
                            </a:cxn>
                            <a:cxn ang="T161">
                              <a:pos x="T94" y="T95"/>
                            </a:cxn>
                            <a:cxn ang="T162">
                              <a:pos x="T96" y="T97"/>
                            </a:cxn>
                            <a:cxn ang="T163">
                              <a:pos x="T98" y="T99"/>
                            </a:cxn>
                            <a:cxn ang="T164">
                              <a:pos x="T100" y="T101"/>
                            </a:cxn>
                            <a:cxn ang="T165">
                              <a:pos x="T102" y="T103"/>
                            </a:cxn>
                            <a:cxn ang="T166">
                              <a:pos x="T104" y="T105"/>
                            </a:cxn>
                            <a:cxn ang="T167">
                              <a:pos x="T106" y="T107"/>
                            </a:cxn>
                            <a:cxn ang="T168">
                              <a:pos x="T108" y="T109"/>
                            </a:cxn>
                            <a:cxn ang="T169">
                              <a:pos x="T110" y="T111"/>
                            </a:cxn>
                            <a:cxn ang="T170">
                              <a:pos x="T112" y="T113"/>
                            </a:cxn>
                          </a:cxnLst>
                          <a:rect l="T171" t="T172" r="T173" b="T174"/>
                          <a:pathLst>
                            <a:path w="490" h="278">
                              <a:moveTo>
                                <a:pt x="236" y="226"/>
                              </a:moveTo>
                              <a:lnTo>
                                <a:pt x="236" y="226"/>
                              </a:lnTo>
                              <a:lnTo>
                                <a:pt x="210" y="228"/>
                              </a:lnTo>
                              <a:lnTo>
                                <a:pt x="180" y="234"/>
                              </a:lnTo>
                              <a:lnTo>
                                <a:pt x="148" y="242"/>
                              </a:lnTo>
                              <a:lnTo>
                                <a:pt x="120" y="248"/>
                              </a:lnTo>
                              <a:lnTo>
                                <a:pt x="98" y="252"/>
                              </a:lnTo>
                              <a:lnTo>
                                <a:pt x="78" y="258"/>
                              </a:lnTo>
                              <a:lnTo>
                                <a:pt x="60" y="262"/>
                              </a:lnTo>
                              <a:lnTo>
                                <a:pt x="40" y="268"/>
                              </a:lnTo>
                              <a:lnTo>
                                <a:pt x="26" y="272"/>
                              </a:lnTo>
                              <a:lnTo>
                                <a:pt x="22" y="272"/>
                              </a:lnTo>
                              <a:lnTo>
                                <a:pt x="20" y="272"/>
                              </a:lnTo>
                              <a:lnTo>
                                <a:pt x="14" y="276"/>
                              </a:lnTo>
                              <a:lnTo>
                                <a:pt x="8" y="278"/>
                              </a:lnTo>
                              <a:lnTo>
                                <a:pt x="6" y="276"/>
                              </a:lnTo>
                              <a:lnTo>
                                <a:pt x="2" y="276"/>
                              </a:lnTo>
                              <a:lnTo>
                                <a:pt x="0" y="274"/>
                              </a:lnTo>
                              <a:lnTo>
                                <a:pt x="0" y="272"/>
                              </a:lnTo>
                              <a:lnTo>
                                <a:pt x="0" y="270"/>
                              </a:lnTo>
                              <a:lnTo>
                                <a:pt x="0" y="268"/>
                              </a:lnTo>
                              <a:lnTo>
                                <a:pt x="0" y="266"/>
                              </a:lnTo>
                              <a:lnTo>
                                <a:pt x="4" y="254"/>
                              </a:lnTo>
                              <a:lnTo>
                                <a:pt x="8" y="248"/>
                              </a:lnTo>
                              <a:lnTo>
                                <a:pt x="12" y="242"/>
                              </a:lnTo>
                              <a:lnTo>
                                <a:pt x="20" y="236"/>
                              </a:lnTo>
                              <a:lnTo>
                                <a:pt x="30" y="232"/>
                              </a:lnTo>
                              <a:lnTo>
                                <a:pt x="72" y="210"/>
                              </a:lnTo>
                              <a:lnTo>
                                <a:pt x="92" y="202"/>
                              </a:lnTo>
                              <a:lnTo>
                                <a:pt x="110" y="200"/>
                              </a:lnTo>
                              <a:lnTo>
                                <a:pt x="114" y="200"/>
                              </a:lnTo>
                              <a:lnTo>
                                <a:pt x="114" y="198"/>
                              </a:lnTo>
                              <a:lnTo>
                                <a:pt x="102" y="194"/>
                              </a:lnTo>
                              <a:lnTo>
                                <a:pt x="46" y="182"/>
                              </a:lnTo>
                              <a:lnTo>
                                <a:pt x="28" y="176"/>
                              </a:lnTo>
                              <a:lnTo>
                                <a:pt x="22" y="174"/>
                              </a:lnTo>
                              <a:lnTo>
                                <a:pt x="20" y="172"/>
                              </a:lnTo>
                              <a:lnTo>
                                <a:pt x="18" y="162"/>
                              </a:lnTo>
                              <a:lnTo>
                                <a:pt x="20" y="158"/>
                              </a:lnTo>
                              <a:lnTo>
                                <a:pt x="22" y="154"/>
                              </a:lnTo>
                              <a:lnTo>
                                <a:pt x="26" y="152"/>
                              </a:lnTo>
                              <a:lnTo>
                                <a:pt x="32" y="148"/>
                              </a:lnTo>
                              <a:lnTo>
                                <a:pt x="40" y="144"/>
                              </a:lnTo>
                              <a:lnTo>
                                <a:pt x="50" y="144"/>
                              </a:lnTo>
                              <a:lnTo>
                                <a:pt x="68" y="146"/>
                              </a:lnTo>
                              <a:lnTo>
                                <a:pt x="144" y="152"/>
                              </a:lnTo>
                              <a:lnTo>
                                <a:pt x="166" y="154"/>
                              </a:lnTo>
                              <a:lnTo>
                                <a:pt x="190" y="150"/>
                              </a:lnTo>
                              <a:lnTo>
                                <a:pt x="238" y="140"/>
                              </a:lnTo>
                              <a:lnTo>
                                <a:pt x="272" y="134"/>
                              </a:lnTo>
                              <a:lnTo>
                                <a:pt x="280" y="130"/>
                              </a:lnTo>
                              <a:lnTo>
                                <a:pt x="282" y="128"/>
                              </a:lnTo>
                              <a:lnTo>
                                <a:pt x="284" y="126"/>
                              </a:lnTo>
                              <a:lnTo>
                                <a:pt x="282" y="112"/>
                              </a:lnTo>
                              <a:lnTo>
                                <a:pt x="278" y="104"/>
                              </a:lnTo>
                              <a:lnTo>
                                <a:pt x="274" y="100"/>
                              </a:lnTo>
                              <a:lnTo>
                                <a:pt x="270" y="96"/>
                              </a:lnTo>
                              <a:lnTo>
                                <a:pt x="260" y="92"/>
                              </a:lnTo>
                              <a:lnTo>
                                <a:pt x="252" y="84"/>
                              </a:lnTo>
                              <a:lnTo>
                                <a:pt x="238" y="70"/>
                              </a:lnTo>
                              <a:lnTo>
                                <a:pt x="236" y="66"/>
                              </a:lnTo>
                              <a:lnTo>
                                <a:pt x="224" y="50"/>
                              </a:lnTo>
                              <a:lnTo>
                                <a:pt x="220" y="40"/>
                              </a:lnTo>
                              <a:lnTo>
                                <a:pt x="218" y="26"/>
                              </a:lnTo>
                              <a:lnTo>
                                <a:pt x="218" y="14"/>
                              </a:lnTo>
                              <a:lnTo>
                                <a:pt x="220" y="8"/>
                              </a:lnTo>
                              <a:lnTo>
                                <a:pt x="230" y="4"/>
                              </a:lnTo>
                              <a:lnTo>
                                <a:pt x="236" y="0"/>
                              </a:lnTo>
                              <a:lnTo>
                                <a:pt x="240" y="0"/>
                              </a:lnTo>
                              <a:lnTo>
                                <a:pt x="248" y="2"/>
                              </a:lnTo>
                              <a:lnTo>
                                <a:pt x="254" y="6"/>
                              </a:lnTo>
                              <a:lnTo>
                                <a:pt x="262" y="16"/>
                              </a:lnTo>
                              <a:lnTo>
                                <a:pt x="272" y="30"/>
                              </a:lnTo>
                              <a:lnTo>
                                <a:pt x="286" y="46"/>
                              </a:lnTo>
                              <a:lnTo>
                                <a:pt x="300" y="60"/>
                              </a:lnTo>
                              <a:lnTo>
                                <a:pt x="314" y="72"/>
                              </a:lnTo>
                              <a:lnTo>
                                <a:pt x="324" y="80"/>
                              </a:lnTo>
                              <a:lnTo>
                                <a:pt x="350" y="92"/>
                              </a:lnTo>
                              <a:lnTo>
                                <a:pt x="382" y="104"/>
                              </a:lnTo>
                              <a:lnTo>
                                <a:pt x="398" y="112"/>
                              </a:lnTo>
                              <a:lnTo>
                                <a:pt x="408" y="116"/>
                              </a:lnTo>
                              <a:lnTo>
                                <a:pt x="426" y="120"/>
                              </a:lnTo>
                              <a:lnTo>
                                <a:pt x="436" y="122"/>
                              </a:lnTo>
                              <a:lnTo>
                                <a:pt x="446" y="128"/>
                              </a:lnTo>
                              <a:lnTo>
                                <a:pt x="456" y="134"/>
                              </a:lnTo>
                              <a:lnTo>
                                <a:pt x="464" y="142"/>
                              </a:lnTo>
                              <a:lnTo>
                                <a:pt x="466" y="144"/>
                              </a:lnTo>
                              <a:lnTo>
                                <a:pt x="470" y="152"/>
                              </a:lnTo>
                              <a:lnTo>
                                <a:pt x="476" y="162"/>
                              </a:lnTo>
                              <a:lnTo>
                                <a:pt x="480" y="170"/>
                              </a:lnTo>
                              <a:lnTo>
                                <a:pt x="480" y="176"/>
                              </a:lnTo>
                              <a:lnTo>
                                <a:pt x="480" y="186"/>
                              </a:lnTo>
                              <a:lnTo>
                                <a:pt x="478" y="192"/>
                              </a:lnTo>
                              <a:lnTo>
                                <a:pt x="488" y="192"/>
                              </a:lnTo>
                              <a:lnTo>
                                <a:pt x="490" y="192"/>
                              </a:lnTo>
                              <a:lnTo>
                                <a:pt x="488" y="192"/>
                              </a:lnTo>
                              <a:lnTo>
                                <a:pt x="474" y="198"/>
                              </a:lnTo>
                              <a:lnTo>
                                <a:pt x="406" y="224"/>
                              </a:lnTo>
                              <a:lnTo>
                                <a:pt x="358" y="224"/>
                              </a:lnTo>
                              <a:lnTo>
                                <a:pt x="272" y="226"/>
                              </a:lnTo>
                              <a:lnTo>
                                <a:pt x="236" y="226"/>
                              </a:lnTo>
                              <a:close/>
                            </a:path>
                          </a:pathLst>
                        </a:custGeom>
                        <a:solidFill>
                          <a:srgbClr val="8F8F8F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pPr fontAlgn="auto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defRPr/>
                          </a:pPr>
                          <a:endParaRPr lang="da-DK" kern="0">
                            <a:solidFill>
                              <a:sysClr val="windowText" lastClr="000000"/>
                            </a:solidFill>
                            <a:latin typeface="+mn-lt"/>
                          </a:endParaRPr>
                        </a:p>
                      </p:txBody>
                    </p:sp>
                  </p:grpSp>
                </p:grpSp>
                <p:sp>
                  <p:nvSpPr>
                    <p:cNvPr id="75" name="Kombinationstegning 64">
                      <a:extLst>
                        <a:ext uri="{FF2B5EF4-FFF2-40B4-BE49-F238E27FC236}">
                          <a16:creationId xmlns:a16="http://schemas.microsoft.com/office/drawing/2014/main" id="{FAEA1BCA-145B-9246-C563-139646FC87E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01592" y="2553783"/>
                      <a:ext cx="169379" cy="194866"/>
                    </a:xfrm>
                    <a:custGeom>
                      <a:avLst/>
                      <a:gdLst>
                        <a:gd name="T0" fmla="*/ 12700 w 177800"/>
                        <a:gd name="T1" fmla="*/ 0 h 196850"/>
                        <a:gd name="T2" fmla="*/ 0 w 177800"/>
                        <a:gd name="T3" fmla="*/ 196850 h 196850"/>
                        <a:gd name="T4" fmla="*/ 177800 w 177800"/>
                        <a:gd name="T5" fmla="*/ 196850 h 196850"/>
                        <a:gd name="T6" fmla="*/ 120650 w 177800"/>
                        <a:gd name="T7" fmla="*/ 31750 h 196850"/>
                        <a:gd name="T8" fmla="*/ 12700 w 177800"/>
                        <a:gd name="T9" fmla="*/ 0 h 196850"/>
                        <a:gd name="T10" fmla="*/ 0 60000 65536"/>
                        <a:gd name="T11" fmla="*/ 0 60000 65536"/>
                        <a:gd name="T12" fmla="*/ 0 60000 65536"/>
                        <a:gd name="T13" fmla="*/ 0 60000 65536"/>
                        <a:gd name="T14" fmla="*/ 0 60000 65536"/>
                        <a:gd name="T15" fmla="*/ 0 w 177800"/>
                        <a:gd name="T16" fmla="*/ 0 h 196850"/>
                        <a:gd name="T17" fmla="*/ 177800 w 177800"/>
                        <a:gd name="T18" fmla="*/ 196850 h 196850"/>
                      </a:gdLst>
                      <a:ahLst/>
                      <a:cxnLst>
                        <a:cxn ang="T10">
                          <a:pos x="T0" y="T1"/>
                        </a:cxn>
                        <a:cxn ang="T11">
                          <a:pos x="T2" y="T3"/>
                        </a:cxn>
                        <a:cxn ang="T12">
                          <a:pos x="T4" y="T5"/>
                        </a:cxn>
                        <a:cxn ang="T13">
                          <a:pos x="T6" y="T7"/>
                        </a:cxn>
                        <a:cxn ang="T14">
                          <a:pos x="T8" y="T9"/>
                        </a:cxn>
                      </a:cxnLst>
                      <a:rect l="T15" t="T16" r="T17" b="T18"/>
                      <a:pathLst>
                        <a:path w="177800" h="196850">
                          <a:moveTo>
                            <a:pt x="12700" y="0"/>
                          </a:moveTo>
                          <a:cubicBezTo>
                            <a:pt x="8326" y="65607"/>
                            <a:pt x="0" y="131097"/>
                            <a:pt x="0" y="196850"/>
                          </a:cubicBezTo>
                          <a:lnTo>
                            <a:pt x="177800" y="196850"/>
                          </a:lnTo>
                          <a:lnTo>
                            <a:pt x="120650" y="31750"/>
                          </a:lnTo>
                          <a:lnTo>
                            <a:pt x="12700" y="0"/>
                          </a:lnTo>
                          <a:close/>
                        </a:path>
                      </a:pathLst>
                    </a:custGeom>
                    <a:solidFill>
                      <a:srgbClr val="010101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da-DK" kern="0">
                        <a:solidFill>
                          <a:sysClr val="windowText" lastClr="000000"/>
                        </a:solidFill>
                        <a:latin typeface="+mn-lt"/>
                      </a:endParaRPr>
                    </a:p>
                  </p:txBody>
                </p:sp>
              </p:grpSp>
              <p:sp>
                <p:nvSpPr>
                  <p:cNvPr id="71" name="Freeform 82">
                    <a:extLst>
                      <a:ext uri="{FF2B5EF4-FFF2-40B4-BE49-F238E27FC236}">
                        <a16:creationId xmlns:a16="http://schemas.microsoft.com/office/drawing/2014/main" id="{9D6956A5-F4BE-A739-A7A0-92BFB06CCC2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223090" y="1618404"/>
                    <a:ext cx="495121" cy="766487"/>
                  </a:xfrm>
                  <a:custGeom>
                    <a:avLst/>
                    <a:gdLst>
                      <a:gd name="T0" fmla="*/ 496715 w 440"/>
                      <a:gd name="T1" fmla="*/ 24949 h 670"/>
                      <a:gd name="T2" fmla="*/ 498983 w 440"/>
                      <a:gd name="T3" fmla="*/ 9072 h 670"/>
                      <a:gd name="T4" fmla="*/ 498983 w 440"/>
                      <a:gd name="T5" fmla="*/ 0 h 670"/>
                      <a:gd name="T6" fmla="*/ 467230 w 440"/>
                      <a:gd name="T7" fmla="*/ 0 h 670"/>
                      <a:gd name="T8" fmla="*/ 467230 w 440"/>
                      <a:gd name="T9" fmla="*/ 4536 h 670"/>
                      <a:gd name="T10" fmla="*/ 442280 w 440"/>
                      <a:gd name="T11" fmla="*/ 29485 h 670"/>
                      <a:gd name="T12" fmla="*/ 410527 w 440"/>
                      <a:gd name="T13" fmla="*/ 61239 h 670"/>
                      <a:gd name="T14" fmla="*/ 385578 w 440"/>
                      <a:gd name="T15" fmla="*/ 86188 h 670"/>
                      <a:gd name="T16" fmla="*/ 344752 w 440"/>
                      <a:gd name="T17" fmla="*/ 111137 h 670"/>
                      <a:gd name="T18" fmla="*/ 265368 w 440"/>
                      <a:gd name="T19" fmla="*/ 151963 h 670"/>
                      <a:gd name="T20" fmla="*/ 224542 w 440"/>
                      <a:gd name="T21" fmla="*/ 176912 h 670"/>
                      <a:gd name="T22" fmla="*/ 199593 w 440"/>
                      <a:gd name="T23" fmla="*/ 192789 h 670"/>
                      <a:gd name="T24" fmla="*/ 183716 w 440"/>
                      <a:gd name="T25" fmla="*/ 217738 h 670"/>
                      <a:gd name="T26" fmla="*/ 183716 w 440"/>
                      <a:gd name="T27" fmla="*/ 242687 h 670"/>
                      <a:gd name="T28" fmla="*/ 167840 w 440"/>
                      <a:gd name="T29" fmla="*/ 217738 h 670"/>
                      <a:gd name="T30" fmla="*/ 158767 w 440"/>
                      <a:gd name="T31" fmla="*/ 176912 h 670"/>
                      <a:gd name="T32" fmla="*/ 142891 w 440"/>
                      <a:gd name="T33" fmla="*/ 151963 h 670"/>
                      <a:gd name="T34" fmla="*/ 136086 w 440"/>
                      <a:gd name="T35" fmla="*/ 136086 h 670"/>
                      <a:gd name="T36" fmla="*/ 136086 w 440"/>
                      <a:gd name="T37" fmla="*/ 111137 h 670"/>
                      <a:gd name="T38" fmla="*/ 136086 w 440"/>
                      <a:gd name="T39" fmla="*/ 86188 h 670"/>
                      <a:gd name="T40" fmla="*/ 167840 w 440"/>
                      <a:gd name="T41" fmla="*/ 79384 h 670"/>
                      <a:gd name="T42" fmla="*/ 190521 w 440"/>
                      <a:gd name="T43" fmla="*/ 61239 h 670"/>
                      <a:gd name="T44" fmla="*/ 199593 w 440"/>
                      <a:gd name="T45" fmla="*/ 38558 h 670"/>
                      <a:gd name="T46" fmla="*/ 115673 w 440"/>
                      <a:gd name="T47" fmla="*/ 52166 h 670"/>
                      <a:gd name="T48" fmla="*/ 102065 w 440"/>
                      <a:gd name="T49" fmla="*/ 74847 h 670"/>
                      <a:gd name="T50" fmla="*/ 88456 w 440"/>
                      <a:gd name="T51" fmla="*/ 90724 h 670"/>
                      <a:gd name="T52" fmla="*/ 88456 w 440"/>
                      <a:gd name="T53" fmla="*/ 90724 h 670"/>
                      <a:gd name="T54" fmla="*/ 72579 w 440"/>
                      <a:gd name="T55" fmla="*/ 140622 h 670"/>
                      <a:gd name="T56" fmla="*/ 56703 w 440"/>
                      <a:gd name="T57" fmla="*/ 240419 h 670"/>
                      <a:gd name="T58" fmla="*/ 24949 w 440"/>
                      <a:gd name="T59" fmla="*/ 446817 h 670"/>
                      <a:gd name="T60" fmla="*/ 9072 w 440"/>
                      <a:gd name="T61" fmla="*/ 653214 h 670"/>
                      <a:gd name="T62" fmla="*/ 0 w 440"/>
                      <a:gd name="T63" fmla="*/ 728062 h 670"/>
                      <a:gd name="T64" fmla="*/ 9072 w 440"/>
                      <a:gd name="T65" fmla="*/ 759815 h 670"/>
                      <a:gd name="T66" fmla="*/ 56703 w 440"/>
                      <a:gd name="T67" fmla="*/ 669091 h 670"/>
                      <a:gd name="T68" fmla="*/ 176912 w 440"/>
                      <a:gd name="T69" fmla="*/ 446817 h 670"/>
                      <a:gd name="T70" fmla="*/ 247223 w 440"/>
                      <a:gd name="T71" fmla="*/ 322071 h 670"/>
                      <a:gd name="T72" fmla="*/ 328875 w 440"/>
                      <a:gd name="T73" fmla="*/ 206398 h 670"/>
                      <a:gd name="T74" fmla="*/ 392382 w 440"/>
                      <a:gd name="T75" fmla="*/ 115673 h 670"/>
                      <a:gd name="T76" fmla="*/ 424136 w 440"/>
                      <a:gd name="T77" fmla="*/ 81652 h 670"/>
                      <a:gd name="T78" fmla="*/ 446817 w 440"/>
                      <a:gd name="T79" fmla="*/ 58971 h 670"/>
                      <a:gd name="T80" fmla="*/ 469498 w 440"/>
                      <a:gd name="T81" fmla="*/ 43094 h 670"/>
                      <a:gd name="T82" fmla="*/ 496715 w 440"/>
                      <a:gd name="T83" fmla="*/ 24949 h 670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w 440"/>
                      <a:gd name="T127" fmla="*/ 0 h 670"/>
                      <a:gd name="T128" fmla="*/ 440 w 440"/>
                      <a:gd name="T129" fmla="*/ 670 h 670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T126" t="T127" r="T128" b="T129"/>
                    <a:pathLst>
                      <a:path w="440" h="670">
                        <a:moveTo>
                          <a:pt x="438" y="22"/>
                        </a:moveTo>
                        <a:lnTo>
                          <a:pt x="440" y="8"/>
                        </a:lnTo>
                        <a:lnTo>
                          <a:pt x="440" y="0"/>
                        </a:lnTo>
                        <a:lnTo>
                          <a:pt x="412" y="0"/>
                        </a:lnTo>
                        <a:lnTo>
                          <a:pt x="412" y="4"/>
                        </a:lnTo>
                        <a:lnTo>
                          <a:pt x="390" y="26"/>
                        </a:lnTo>
                        <a:lnTo>
                          <a:pt x="362" y="54"/>
                        </a:lnTo>
                        <a:lnTo>
                          <a:pt x="340" y="76"/>
                        </a:lnTo>
                        <a:lnTo>
                          <a:pt x="304" y="98"/>
                        </a:lnTo>
                        <a:lnTo>
                          <a:pt x="234" y="134"/>
                        </a:lnTo>
                        <a:lnTo>
                          <a:pt x="198" y="156"/>
                        </a:lnTo>
                        <a:lnTo>
                          <a:pt x="176" y="170"/>
                        </a:lnTo>
                        <a:lnTo>
                          <a:pt x="162" y="192"/>
                        </a:lnTo>
                        <a:lnTo>
                          <a:pt x="162" y="214"/>
                        </a:lnTo>
                        <a:lnTo>
                          <a:pt x="148" y="192"/>
                        </a:lnTo>
                        <a:lnTo>
                          <a:pt x="140" y="156"/>
                        </a:lnTo>
                        <a:lnTo>
                          <a:pt x="126" y="134"/>
                        </a:lnTo>
                        <a:lnTo>
                          <a:pt x="120" y="120"/>
                        </a:lnTo>
                        <a:lnTo>
                          <a:pt x="120" y="98"/>
                        </a:lnTo>
                        <a:lnTo>
                          <a:pt x="120" y="76"/>
                        </a:lnTo>
                        <a:lnTo>
                          <a:pt x="148" y="70"/>
                        </a:lnTo>
                        <a:lnTo>
                          <a:pt x="168" y="54"/>
                        </a:lnTo>
                        <a:lnTo>
                          <a:pt x="176" y="34"/>
                        </a:lnTo>
                        <a:lnTo>
                          <a:pt x="102" y="46"/>
                        </a:lnTo>
                        <a:lnTo>
                          <a:pt x="90" y="66"/>
                        </a:lnTo>
                        <a:lnTo>
                          <a:pt x="78" y="80"/>
                        </a:lnTo>
                        <a:lnTo>
                          <a:pt x="64" y="124"/>
                        </a:lnTo>
                        <a:lnTo>
                          <a:pt x="50" y="212"/>
                        </a:lnTo>
                        <a:lnTo>
                          <a:pt x="22" y="394"/>
                        </a:lnTo>
                        <a:lnTo>
                          <a:pt x="8" y="576"/>
                        </a:lnTo>
                        <a:lnTo>
                          <a:pt x="0" y="642"/>
                        </a:lnTo>
                        <a:lnTo>
                          <a:pt x="8" y="670"/>
                        </a:lnTo>
                        <a:lnTo>
                          <a:pt x="50" y="590"/>
                        </a:lnTo>
                        <a:lnTo>
                          <a:pt x="156" y="394"/>
                        </a:lnTo>
                        <a:lnTo>
                          <a:pt x="218" y="284"/>
                        </a:lnTo>
                        <a:lnTo>
                          <a:pt x="290" y="182"/>
                        </a:lnTo>
                        <a:lnTo>
                          <a:pt x="346" y="102"/>
                        </a:lnTo>
                        <a:lnTo>
                          <a:pt x="374" y="72"/>
                        </a:lnTo>
                        <a:lnTo>
                          <a:pt x="394" y="52"/>
                        </a:lnTo>
                        <a:lnTo>
                          <a:pt x="414" y="38"/>
                        </a:lnTo>
                        <a:lnTo>
                          <a:pt x="438" y="22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>
                      <a:solidFill>
                        <a:sysClr val="windowText" lastClr="000000"/>
                      </a:solidFill>
                      <a:latin typeface="+mn-lt"/>
                    </a:endParaRPr>
                  </a:p>
                </p:txBody>
              </p:sp>
              <p:sp>
                <p:nvSpPr>
                  <p:cNvPr id="72" name="Freeform 64">
                    <a:extLst>
                      <a:ext uri="{FF2B5EF4-FFF2-40B4-BE49-F238E27FC236}">
                        <a16:creationId xmlns:a16="http://schemas.microsoft.com/office/drawing/2014/main" id="{302AB054-EB0A-089E-AB94-8C421A1BAD9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154670" y="2034128"/>
                    <a:ext cx="143329" cy="220849"/>
                  </a:xfrm>
                  <a:custGeom>
                    <a:avLst/>
                    <a:gdLst>
                      <a:gd name="T0" fmla="*/ 142890 w 126"/>
                      <a:gd name="T1" fmla="*/ 24949 h 186"/>
                      <a:gd name="T2" fmla="*/ 117941 w 126"/>
                      <a:gd name="T3" fmla="*/ 0 h 186"/>
                      <a:gd name="T4" fmla="*/ 117941 w 126"/>
                      <a:gd name="T5" fmla="*/ 0 h 186"/>
                      <a:gd name="T6" fmla="*/ 95260 w 126"/>
                      <a:gd name="T7" fmla="*/ 22681 h 186"/>
                      <a:gd name="T8" fmla="*/ 65775 w 126"/>
                      <a:gd name="T9" fmla="*/ 58971 h 186"/>
                      <a:gd name="T10" fmla="*/ 31753 w 126"/>
                      <a:gd name="T11" fmla="*/ 102065 h 186"/>
                      <a:gd name="T12" fmla="*/ 15877 w 126"/>
                      <a:gd name="T13" fmla="*/ 127014 h 186"/>
                      <a:gd name="T14" fmla="*/ 0 w 126"/>
                      <a:gd name="T15" fmla="*/ 151963 h 186"/>
                      <a:gd name="T16" fmla="*/ 45362 w 126"/>
                      <a:gd name="T17" fmla="*/ 210934 h 186"/>
                      <a:gd name="T18" fmla="*/ 45362 w 126"/>
                      <a:gd name="T19" fmla="*/ 210934 h 186"/>
                      <a:gd name="T20" fmla="*/ 56702 w 126"/>
                      <a:gd name="T21" fmla="*/ 204130 h 186"/>
                      <a:gd name="T22" fmla="*/ 68043 w 126"/>
                      <a:gd name="T23" fmla="*/ 197325 h 186"/>
                      <a:gd name="T24" fmla="*/ 77115 w 126"/>
                      <a:gd name="T25" fmla="*/ 185985 h 186"/>
                      <a:gd name="T26" fmla="*/ 86188 w 126"/>
                      <a:gd name="T27" fmla="*/ 172376 h 186"/>
                      <a:gd name="T28" fmla="*/ 104332 w 126"/>
                      <a:gd name="T29" fmla="*/ 142891 h 186"/>
                      <a:gd name="T30" fmla="*/ 117941 w 126"/>
                      <a:gd name="T31" fmla="*/ 111137 h 186"/>
                      <a:gd name="T32" fmla="*/ 129281 w 126"/>
                      <a:gd name="T33" fmla="*/ 79384 h 186"/>
                      <a:gd name="T34" fmla="*/ 136086 w 126"/>
                      <a:gd name="T35" fmla="*/ 52166 h 186"/>
                      <a:gd name="T36" fmla="*/ 142890 w 126"/>
                      <a:gd name="T37" fmla="*/ 24949 h 186"/>
                      <a:gd name="T38" fmla="*/ 142890 w 126"/>
                      <a:gd name="T39" fmla="*/ 24949 h 18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w 126"/>
                      <a:gd name="T61" fmla="*/ 0 h 186"/>
                      <a:gd name="T62" fmla="*/ 126 w 126"/>
                      <a:gd name="T63" fmla="*/ 186 h 186"/>
                    </a:gdLst>
                    <a:ahLst/>
                    <a:cxnLst>
                      <a:cxn ang="T40">
                        <a:pos x="T0" y="T1"/>
                      </a:cxn>
                      <a:cxn ang="T41">
                        <a:pos x="T2" y="T3"/>
                      </a:cxn>
                      <a:cxn ang="T42">
                        <a:pos x="T4" y="T5"/>
                      </a:cxn>
                      <a:cxn ang="T43">
                        <a:pos x="T6" y="T7"/>
                      </a:cxn>
                      <a:cxn ang="T44">
                        <a:pos x="T8" y="T9"/>
                      </a:cxn>
                      <a:cxn ang="T45">
                        <a:pos x="T10" y="T11"/>
                      </a:cxn>
                      <a:cxn ang="T46">
                        <a:pos x="T12" y="T13"/>
                      </a:cxn>
                      <a:cxn ang="T47">
                        <a:pos x="T14" y="T15"/>
                      </a:cxn>
                      <a:cxn ang="T48">
                        <a:pos x="T16" y="T17"/>
                      </a:cxn>
                      <a:cxn ang="T49">
                        <a:pos x="T18" y="T19"/>
                      </a:cxn>
                      <a:cxn ang="T50">
                        <a:pos x="T20" y="T21"/>
                      </a:cxn>
                      <a:cxn ang="T51">
                        <a:pos x="T22" y="T23"/>
                      </a:cxn>
                      <a:cxn ang="T52">
                        <a:pos x="T24" y="T25"/>
                      </a:cxn>
                      <a:cxn ang="T53">
                        <a:pos x="T26" y="T27"/>
                      </a:cxn>
                      <a:cxn ang="T54">
                        <a:pos x="T28" y="T29"/>
                      </a:cxn>
                      <a:cxn ang="T55">
                        <a:pos x="T30" y="T31"/>
                      </a:cxn>
                      <a:cxn ang="T56">
                        <a:pos x="T32" y="T33"/>
                      </a:cxn>
                      <a:cxn ang="T57">
                        <a:pos x="T34" y="T35"/>
                      </a:cxn>
                      <a:cxn ang="T58">
                        <a:pos x="T36" y="T37"/>
                      </a:cxn>
                      <a:cxn ang="T59">
                        <a:pos x="T38" y="T39"/>
                      </a:cxn>
                    </a:cxnLst>
                    <a:rect l="T60" t="T61" r="T62" b="T63"/>
                    <a:pathLst>
                      <a:path w="126" h="186">
                        <a:moveTo>
                          <a:pt x="126" y="22"/>
                        </a:moveTo>
                        <a:lnTo>
                          <a:pt x="104" y="0"/>
                        </a:lnTo>
                        <a:lnTo>
                          <a:pt x="84" y="20"/>
                        </a:lnTo>
                        <a:lnTo>
                          <a:pt x="58" y="52"/>
                        </a:lnTo>
                        <a:lnTo>
                          <a:pt x="28" y="90"/>
                        </a:lnTo>
                        <a:lnTo>
                          <a:pt x="14" y="112"/>
                        </a:lnTo>
                        <a:lnTo>
                          <a:pt x="0" y="134"/>
                        </a:lnTo>
                        <a:lnTo>
                          <a:pt x="40" y="186"/>
                        </a:lnTo>
                        <a:lnTo>
                          <a:pt x="50" y="180"/>
                        </a:lnTo>
                        <a:lnTo>
                          <a:pt x="60" y="174"/>
                        </a:lnTo>
                        <a:lnTo>
                          <a:pt x="68" y="164"/>
                        </a:lnTo>
                        <a:lnTo>
                          <a:pt x="76" y="152"/>
                        </a:lnTo>
                        <a:lnTo>
                          <a:pt x="92" y="126"/>
                        </a:lnTo>
                        <a:lnTo>
                          <a:pt x="104" y="98"/>
                        </a:lnTo>
                        <a:lnTo>
                          <a:pt x="114" y="70"/>
                        </a:lnTo>
                        <a:lnTo>
                          <a:pt x="120" y="46"/>
                        </a:lnTo>
                        <a:lnTo>
                          <a:pt x="126" y="22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>
                      <a:solidFill>
                        <a:sysClr val="windowText" lastClr="000000"/>
                      </a:solidFill>
                      <a:latin typeface="+mn-lt"/>
                    </a:endParaRPr>
                  </a:p>
                </p:txBody>
              </p:sp>
              <p:sp>
                <p:nvSpPr>
                  <p:cNvPr id="73" name="Freeform 81">
                    <a:extLst>
                      <a:ext uri="{FF2B5EF4-FFF2-40B4-BE49-F238E27FC236}">
                        <a16:creationId xmlns:a16="http://schemas.microsoft.com/office/drawing/2014/main" id="{3CA2C991-9C31-2FD9-4410-435E0CCDA69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144913" y="2826598"/>
                    <a:ext cx="221506" cy="220857"/>
                  </a:xfrm>
                  <a:custGeom>
                    <a:avLst/>
                    <a:gdLst>
                      <a:gd name="T0" fmla="*/ 0 w 196"/>
                      <a:gd name="T1" fmla="*/ 43094 h 192"/>
                      <a:gd name="T2" fmla="*/ 0 w 196"/>
                      <a:gd name="T3" fmla="*/ 43094 h 192"/>
                      <a:gd name="T4" fmla="*/ 13609 w 196"/>
                      <a:gd name="T5" fmla="*/ 63507 h 192"/>
                      <a:gd name="T6" fmla="*/ 27217 w 196"/>
                      <a:gd name="T7" fmla="*/ 83920 h 192"/>
                      <a:gd name="T8" fmla="*/ 40826 w 196"/>
                      <a:gd name="T9" fmla="*/ 108869 h 192"/>
                      <a:gd name="T10" fmla="*/ 52166 w 196"/>
                      <a:gd name="T11" fmla="*/ 136086 h 192"/>
                      <a:gd name="T12" fmla="*/ 56703 w 196"/>
                      <a:gd name="T13" fmla="*/ 149695 h 192"/>
                      <a:gd name="T14" fmla="*/ 61239 w 196"/>
                      <a:gd name="T15" fmla="*/ 165572 h 192"/>
                      <a:gd name="T16" fmla="*/ 61239 w 196"/>
                      <a:gd name="T17" fmla="*/ 179180 h 192"/>
                      <a:gd name="T18" fmla="*/ 61239 w 196"/>
                      <a:gd name="T19" fmla="*/ 192789 h 192"/>
                      <a:gd name="T20" fmla="*/ 58971 w 196"/>
                      <a:gd name="T21" fmla="*/ 206397 h 192"/>
                      <a:gd name="T22" fmla="*/ 52166 w 196"/>
                      <a:gd name="T23" fmla="*/ 217738 h 192"/>
                      <a:gd name="T24" fmla="*/ 222274 w 196"/>
                      <a:gd name="T25" fmla="*/ 201861 h 192"/>
                      <a:gd name="T26" fmla="*/ 222274 w 196"/>
                      <a:gd name="T27" fmla="*/ 201861 h 192"/>
                      <a:gd name="T28" fmla="*/ 215470 w 196"/>
                      <a:gd name="T29" fmla="*/ 172376 h 192"/>
                      <a:gd name="T30" fmla="*/ 197325 w 196"/>
                      <a:gd name="T31" fmla="*/ 108869 h 192"/>
                      <a:gd name="T32" fmla="*/ 183716 w 196"/>
                      <a:gd name="T33" fmla="*/ 72579 h 192"/>
                      <a:gd name="T34" fmla="*/ 170108 w 196"/>
                      <a:gd name="T35" fmla="*/ 40826 h 192"/>
                      <a:gd name="T36" fmla="*/ 163303 w 196"/>
                      <a:gd name="T37" fmla="*/ 27217 h 192"/>
                      <a:gd name="T38" fmla="*/ 156499 w 196"/>
                      <a:gd name="T39" fmla="*/ 15877 h 192"/>
                      <a:gd name="T40" fmla="*/ 147427 w 196"/>
                      <a:gd name="T41" fmla="*/ 6804 h 192"/>
                      <a:gd name="T42" fmla="*/ 140622 w 196"/>
                      <a:gd name="T43" fmla="*/ 0 h 192"/>
                      <a:gd name="T44" fmla="*/ 0 w 196"/>
                      <a:gd name="T45" fmla="*/ 43094 h 192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w 196"/>
                      <a:gd name="T70" fmla="*/ 0 h 192"/>
                      <a:gd name="T71" fmla="*/ 196 w 196"/>
                      <a:gd name="T72" fmla="*/ 192 h 192"/>
                    </a:gdLst>
                    <a:ahLst/>
                    <a:cxnLst>
                      <a:cxn ang="T46">
                        <a:pos x="T0" y="T1"/>
                      </a:cxn>
                      <a:cxn ang="T47">
                        <a:pos x="T2" y="T3"/>
                      </a:cxn>
                      <a:cxn ang="T48">
                        <a:pos x="T4" y="T5"/>
                      </a:cxn>
                      <a:cxn ang="T49">
                        <a:pos x="T6" y="T7"/>
                      </a:cxn>
                      <a:cxn ang="T50">
                        <a:pos x="T8" y="T9"/>
                      </a:cxn>
                      <a:cxn ang="T51">
                        <a:pos x="T10" y="T11"/>
                      </a:cxn>
                      <a:cxn ang="T52">
                        <a:pos x="T12" y="T13"/>
                      </a:cxn>
                      <a:cxn ang="T53">
                        <a:pos x="T14" y="T15"/>
                      </a:cxn>
                      <a:cxn ang="T54">
                        <a:pos x="T16" y="T17"/>
                      </a:cxn>
                      <a:cxn ang="T55">
                        <a:pos x="T18" y="T19"/>
                      </a:cxn>
                      <a:cxn ang="T56">
                        <a:pos x="T20" y="T21"/>
                      </a:cxn>
                      <a:cxn ang="T57">
                        <a:pos x="T22" y="T23"/>
                      </a:cxn>
                      <a:cxn ang="T58">
                        <a:pos x="T24" y="T25"/>
                      </a:cxn>
                      <a:cxn ang="T59">
                        <a:pos x="T26" y="T27"/>
                      </a:cxn>
                      <a:cxn ang="T60">
                        <a:pos x="T28" y="T29"/>
                      </a:cxn>
                      <a:cxn ang="T61">
                        <a:pos x="T30" y="T31"/>
                      </a:cxn>
                      <a:cxn ang="T62">
                        <a:pos x="T32" y="T33"/>
                      </a:cxn>
                      <a:cxn ang="T63">
                        <a:pos x="T34" y="T35"/>
                      </a:cxn>
                      <a:cxn ang="T64">
                        <a:pos x="T36" y="T37"/>
                      </a:cxn>
                      <a:cxn ang="T65">
                        <a:pos x="T38" y="T39"/>
                      </a:cxn>
                      <a:cxn ang="T66">
                        <a:pos x="T40" y="T41"/>
                      </a:cxn>
                      <a:cxn ang="T67">
                        <a:pos x="T42" y="T43"/>
                      </a:cxn>
                      <a:cxn ang="T68">
                        <a:pos x="T44" y="T45"/>
                      </a:cxn>
                    </a:cxnLst>
                    <a:rect l="T69" t="T70" r="T71" b="T72"/>
                    <a:pathLst>
                      <a:path w="196" h="192">
                        <a:moveTo>
                          <a:pt x="0" y="38"/>
                        </a:moveTo>
                        <a:lnTo>
                          <a:pt x="0" y="38"/>
                        </a:lnTo>
                        <a:lnTo>
                          <a:pt x="12" y="56"/>
                        </a:lnTo>
                        <a:lnTo>
                          <a:pt x="24" y="74"/>
                        </a:lnTo>
                        <a:lnTo>
                          <a:pt x="36" y="96"/>
                        </a:lnTo>
                        <a:lnTo>
                          <a:pt x="46" y="120"/>
                        </a:lnTo>
                        <a:lnTo>
                          <a:pt x="50" y="132"/>
                        </a:lnTo>
                        <a:lnTo>
                          <a:pt x="54" y="146"/>
                        </a:lnTo>
                        <a:lnTo>
                          <a:pt x="54" y="158"/>
                        </a:lnTo>
                        <a:lnTo>
                          <a:pt x="54" y="170"/>
                        </a:lnTo>
                        <a:lnTo>
                          <a:pt x="52" y="182"/>
                        </a:lnTo>
                        <a:lnTo>
                          <a:pt x="46" y="192"/>
                        </a:lnTo>
                        <a:lnTo>
                          <a:pt x="196" y="178"/>
                        </a:lnTo>
                        <a:lnTo>
                          <a:pt x="190" y="152"/>
                        </a:lnTo>
                        <a:lnTo>
                          <a:pt x="174" y="96"/>
                        </a:lnTo>
                        <a:lnTo>
                          <a:pt x="162" y="64"/>
                        </a:lnTo>
                        <a:lnTo>
                          <a:pt x="150" y="36"/>
                        </a:lnTo>
                        <a:lnTo>
                          <a:pt x="144" y="24"/>
                        </a:lnTo>
                        <a:lnTo>
                          <a:pt x="138" y="14"/>
                        </a:lnTo>
                        <a:lnTo>
                          <a:pt x="130" y="6"/>
                        </a:lnTo>
                        <a:lnTo>
                          <a:pt x="124" y="0"/>
                        </a:lnTo>
                        <a:lnTo>
                          <a:pt x="0" y="38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 kern="0">
                      <a:solidFill>
                        <a:sysClr val="windowText" lastClr="000000"/>
                      </a:solidFill>
                      <a:latin typeface="+mn-lt"/>
                    </a:endParaRPr>
                  </a:p>
                </p:txBody>
              </p:sp>
            </p:grpSp>
          </p:grpSp>
          <p:grpSp>
            <p:nvGrpSpPr>
              <p:cNvPr id="61" name="Gruppe 544">
                <a:extLst>
                  <a:ext uri="{FF2B5EF4-FFF2-40B4-BE49-F238E27FC236}">
                    <a16:creationId xmlns:a16="http://schemas.microsoft.com/office/drawing/2014/main" id="{F799535D-35BE-4E3D-DE0E-1F596EF8638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969639" y="1338941"/>
                <a:ext cx="991702" cy="739071"/>
                <a:chOff x="2433267" y="1158750"/>
                <a:chExt cx="6448086" cy="4805462"/>
              </a:xfrm>
            </p:grpSpPr>
            <p:sp>
              <p:nvSpPr>
                <p:cNvPr id="62" name="Kombinationstegning 264">
                  <a:extLst>
                    <a:ext uri="{FF2B5EF4-FFF2-40B4-BE49-F238E27FC236}">
                      <a16:creationId xmlns:a16="http://schemas.microsoft.com/office/drawing/2014/main" id="{993F557E-A105-51B3-6547-58820630FB4A}"/>
                    </a:ext>
                  </a:extLst>
                </p:cNvPr>
                <p:cNvSpPr/>
                <p:nvPr/>
              </p:nvSpPr>
              <p:spPr>
                <a:xfrm>
                  <a:off x="6284068" y="5001176"/>
                  <a:ext cx="2597285" cy="729574"/>
                </a:xfrm>
                <a:custGeom>
                  <a:avLst/>
                  <a:gdLst>
                    <a:gd name="connsiteX0" fmla="*/ 642026 w 2597285"/>
                    <a:gd name="connsiteY0" fmla="*/ 729574 h 729574"/>
                    <a:gd name="connsiteX1" fmla="*/ 2597285 w 2597285"/>
                    <a:gd name="connsiteY1" fmla="*/ 0 h 729574"/>
                    <a:gd name="connsiteX2" fmla="*/ 0 w 2597285"/>
                    <a:gd name="connsiteY2" fmla="*/ 38910 h 729574"/>
                    <a:gd name="connsiteX3" fmla="*/ 642026 w 2597285"/>
                    <a:gd name="connsiteY3" fmla="*/ 729574 h 7295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597285" h="729574">
                      <a:moveTo>
                        <a:pt x="642026" y="729574"/>
                      </a:moveTo>
                      <a:lnTo>
                        <a:pt x="2597285" y="0"/>
                      </a:lnTo>
                      <a:lnTo>
                        <a:pt x="0" y="38910"/>
                      </a:lnTo>
                      <a:lnTo>
                        <a:pt x="642026" y="729574"/>
                      </a:lnTo>
                      <a:close/>
                    </a:path>
                  </a:pathLst>
                </a:custGeom>
                <a:gradFill flip="none" rotWithShape="1">
                  <a:gsLst>
                    <a:gs pos="24000">
                      <a:sysClr val="windowText" lastClr="000000">
                        <a:alpha val="25000"/>
                      </a:sysClr>
                    </a:gs>
                    <a:gs pos="69000">
                      <a:sysClr val="window" lastClr="FFFFFF">
                        <a:alpha val="0"/>
                      </a:sysClr>
                    </a:gs>
                  </a:gsLst>
                  <a:lin ang="18900000" scaled="1"/>
                  <a:tileRect/>
                </a:gradFill>
                <a:ln w="9525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a-DK" kern="0" dirty="0" err="1">
                    <a:solidFill>
                      <a:sysClr val="window" lastClr="FFFFFF"/>
                    </a:solidFill>
                    <a:latin typeface="Calibri"/>
                  </a:endParaRPr>
                </a:p>
              </p:txBody>
            </p:sp>
            <p:grpSp>
              <p:nvGrpSpPr>
                <p:cNvPr id="63" name="Gruppe 17">
                  <a:extLst>
                    <a:ext uri="{FF2B5EF4-FFF2-40B4-BE49-F238E27FC236}">
                      <a16:creationId xmlns:a16="http://schemas.microsoft.com/office/drawing/2014/main" id="{6E411996-553E-8A90-0827-89C6A02D3600}"/>
                    </a:ext>
                  </a:extLst>
                </p:cNvPr>
                <p:cNvGrpSpPr/>
                <p:nvPr/>
              </p:nvGrpSpPr>
              <p:grpSpPr>
                <a:xfrm>
                  <a:off x="2433267" y="1401624"/>
                  <a:ext cx="4515375" cy="4325036"/>
                  <a:chOff x="463995" y="1110303"/>
                  <a:chExt cx="1989327" cy="1905471"/>
                </a:xfrm>
                <a:gradFill flip="none" rotWithShape="1">
                  <a:gsLst>
                    <a:gs pos="0">
                      <a:schemeClr val="tx2">
                        <a:lumMod val="20000"/>
                        <a:lumOff val="80000"/>
                      </a:schemeClr>
                    </a:gs>
                    <a:gs pos="50000">
                      <a:schemeClr val="tx2">
                        <a:lumMod val="40000"/>
                        <a:lumOff val="60000"/>
                      </a:schemeClr>
                    </a:gs>
                    <a:gs pos="100000">
                      <a:srgbClr val="002060"/>
                    </a:gs>
                  </a:gsLst>
                  <a:lin ang="5400000" scaled="1"/>
                  <a:tileRect/>
                </a:gradFill>
              </p:grpSpPr>
              <p:sp>
                <p:nvSpPr>
                  <p:cNvPr id="65" name="Freeform 5">
                    <a:extLst>
                      <a:ext uri="{FF2B5EF4-FFF2-40B4-BE49-F238E27FC236}">
                        <a16:creationId xmlns:a16="http://schemas.microsoft.com/office/drawing/2014/main" id="{A796E774-8B7A-F367-2A76-B7971E1EC55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73150" y="1110303"/>
                    <a:ext cx="777875" cy="736600"/>
                  </a:xfrm>
                  <a:custGeom>
                    <a:avLst/>
                    <a:gdLst/>
                    <a:ahLst/>
                    <a:cxnLst>
                      <a:cxn ang="0">
                        <a:pos x="244" y="0"/>
                      </a:cxn>
                      <a:cxn ang="0">
                        <a:pos x="0" y="464"/>
                      </a:cxn>
                      <a:cxn ang="0">
                        <a:pos x="490" y="464"/>
                      </a:cxn>
                      <a:cxn ang="0">
                        <a:pos x="244" y="0"/>
                      </a:cxn>
                    </a:cxnLst>
                    <a:rect l="0" t="0" r="r" b="b"/>
                    <a:pathLst>
                      <a:path w="490" h="464">
                        <a:moveTo>
                          <a:pt x="244" y="0"/>
                        </a:moveTo>
                        <a:lnTo>
                          <a:pt x="0" y="464"/>
                        </a:lnTo>
                        <a:lnTo>
                          <a:pt x="490" y="464"/>
                        </a:lnTo>
                        <a:lnTo>
                          <a:pt x="244" y="0"/>
                        </a:lnTo>
                        <a:close/>
                      </a:path>
                    </a:pathLst>
                  </a:custGeom>
                  <a:grpFill/>
                  <a:ln w="8">
                    <a:solidFill>
                      <a:schemeClr val="accent1">
                        <a:lumMod val="40000"/>
                        <a:lumOff val="60000"/>
                      </a:schemeClr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>
                      <a:latin typeface="+mn-lt"/>
                    </a:endParaRPr>
                  </a:p>
                </p:txBody>
              </p:sp>
              <p:sp>
                <p:nvSpPr>
                  <p:cNvPr id="66" name="Freeform 6">
                    <a:extLst>
                      <a:ext uri="{FF2B5EF4-FFF2-40B4-BE49-F238E27FC236}">
                        <a16:creationId xmlns:a16="http://schemas.microsoft.com/office/drawing/2014/main" id="{FBF6F7C5-A0FF-801A-C572-CE76B88AD86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63995" y="2444274"/>
                    <a:ext cx="1989327" cy="571500"/>
                  </a:xfrm>
                  <a:custGeom>
                    <a:avLst/>
                    <a:gdLst/>
                    <a:ahLst/>
                    <a:cxnLst>
                      <a:cxn ang="0">
                        <a:pos x="190" y="0"/>
                      </a:cxn>
                      <a:cxn ang="0">
                        <a:pos x="0" y="360"/>
                      </a:cxn>
                      <a:cxn ang="0">
                        <a:pos x="1240" y="360"/>
                      </a:cxn>
                      <a:cxn ang="0">
                        <a:pos x="1052" y="0"/>
                      </a:cxn>
                      <a:cxn ang="0">
                        <a:pos x="190" y="0"/>
                      </a:cxn>
                    </a:cxnLst>
                    <a:rect l="0" t="0" r="r" b="b"/>
                    <a:pathLst>
                      <a:path w="1240" h="360">
                        <a:moveTo>
                          <a:pt x="190" y="0"/>
                        </a:moveTo>
                        <a:lnTo>
                          <a:pt x="0" y="360"/>
                        </a:lnTo>
                        <a:lnTo>
                          <a:pt x="1240" y="360"/>
                        </a:lnTo>
                        <a:lnTo>
                          <a:pt x="1052" y="0"/>
                        </a:lnTo>
                        <a:lnTo>
                          <a:pt x="190" y="0"/>
                        </a:lnTo>
                        <a:close/>
                      </a:path>
                    </a:pathLst>
                  </a:custGeom>
                  <a:grpFill/>
                  <a:ln w="8">
                    <a:solidFill>
                      <a:schemeClr val="accent1">
                        <a:lumMod val="40000"/>
                        <a:lumOff val="60000"/>
                      </a:schemeClr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>
                      <a:latin typeface="+mn-lt"/>
                    </a:endParaRPr>
                  </a:p>
                </p:txBody>
              </p:sp>
              <p:sp>
                <p:nvSpPr>
                  <p:cNvPr id="67" name="Freeform 7">
                    <a:extLst>
                      <a:ext uri="{FF2B5EF4-FFF2-40B4-BE49-F238E27FC236}">
                        <a16:creationId xmlns:a16="http://schemas.microsoft.com/office/drawing/2014/main" id="{36FBB80A-67EE-E363-CF08-829FDFC78C1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67683" y="1868332"/>
                    <a:ext cx="1382903" cy="558800"/>
                  </a:xfrm>
                  <a:custGeom>
                    <a:avLst/>
                    <a:gdLst/>
                    <a:ahLst/>
                    <a:cxnLst>
                      <a:cxn ang="0">
                        <a:pos x="676" y="0"/>
                      </a:cxn>
                      <a:cxn ang="0">
                        <a:pos x="186" y="0"/>
                      </a:cxn>
                      <a:cxn ang="0">
                        <a:pos x="0" y="352"/>
                      </a:cxn>
                      <a:cxn ang="0">
                        <a:pos x="862" y="352"/>
                      </a:cxn>
                      <a:cxn ang="0">
                        <a:pos x="676" y="0"/>
                      </a:cxn>
                    </a:cxnLst>
                    <a:rect l="0" t="0" r="r" b="b"/>
                    <a:pathLst>
                      <a:path w="862" h="352">
                        <a:moveTo>
                          <a:pt x="676" y="0"/>
                        </a:moveTo>
                        <a:lnTo>
                          <a:pt x="186" y="0"/>
                        </a:lnTo>
                        <a:lnTo>
                          <a:pt x="0" y="352"/>
                        </a:lnTo>
                        <a:lnTo>
                          <a:pt x="862" y="352"/>
                        </a:lnTo>
                        <a:lnTo>
                          <a:pt x="676" y="0"/>
                        </a:lnTo>
                        <a:close/>
                      </a:path>
                    </a:pathLst>
                  </a:custGeom>
                  <a:grpFill/>
                  <a:ln w="8">
                    <a:solidFill>
                      <a:schemeClr val="accent1">
                        <a:lumMod val="40000"/>
                        <a:lumOff val="60000"/>
                      </a:schemeClr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>
                      <a:latin typeface="+mn-lt"/>
                    </a:endParaRPr>
                  </a:p>
                </p:txBody>
              </p:sp>
            </p:grpSp>
            <p:sp>
              <p:nvSpPr>
                <p:cNvPr id="64" name="Nedadgående pil 266">
                  <a:extLst>
                    <a:ext uri="{FF2B5EF4-FFF2-40B4-BE49-F238E27FC236}">
                      <a16:creationId xmlns:a16="http://schemas.microsoft.com/office/drawing/2014/main" id="{1C4EA6FE-AA4B-2E83-929D-542D68734DC0}"/>
                    </a:ext>
                  </a:extLst>
                </p:cNvPr>
                <p:cNvSpPr/>
                <p:nvPr/>
              </p:nvSpPr>
              <p:spPr bwMode="auto">
                <a:xfrm rot="10800000">
                  <a:off x="4069893" y="1158750"/>
                  <a:ext cx="1212229" cy="4805462"/>
                </a:xfrm>
                <a:prstGeom prst="downArrow">
                  <a:avLst>
                    <a:gd name="adj1" fmla="val 61378"/>
                    <a:gd name="adj2" fmla="val 73788"/>
                  </a:avLst>
                </a:prstGeom>
                <a:gradFill flip="none" rotWithShape="1">
                  <a:gsLst>
                    <a:gs pos="18000">
                      <a:srgbClr val="78C5DD">
                        <a:lumMod val="50000"/>
                        <a:alpha val="96000"/>
                      </a:srgbClr>
                    </a:gs>
                    <a:gs pos="63000">
                      <a:srgbClr val="0081BE">
                        <a:lumMod val="40000"/>
                        <a:lumOff val="60000"/>
                        <a:alpha val="66000"/>
                      </a:srgbClr>
                    </a:gs>
                    <a:gs pos="100000">
                      <a:srgbClr val="E6E6E6">
                        <a:alpha val="0"/>
                      </a:srgbClr>
                    </a:gs>
                  </a:gsLst>
                  <a:lin ang="16200000" scaled="1"/>
                  <a:tileRect/>
                </a:gradFill>
                <a:ln w="254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da-DK" kern="0" dirty="0" err="1">
                    <a:solidFill>
                      <a:sysClr val="window" lastClr="FFFFFF"/>
                    </a:solidFill>
                    <a:latin typeface="Calibri"/>
                  </a:endParaRPr>
                </a:p>
              </p:txBody>
            </p:sp>
          </p:grpSp>
        </p:grpSp>
      </p:grpSp>
      <p:grpSp>
        <p:nvGrpSpPr>
          <p:cNvPr id="101" name="Gruppe 338">
            <a:extLst>
              <a:ext uri="{FF2B5EF4-FFF2-40B4-BE49-F238E27FC236}">
                <a16:creationId xmlns:a16="http://schemas.microsoft.com/office/drawing/2014/main" id="{EA2070E4-086C-EA16-7638-880F122F978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14350" y="2257425"/>
            <a:ext cx="946150" cy="946150"/>
            <a:chOff x="6153150" y="3739018"/>
            <a:chExt cx="2162175" cy="2162175"/>
          </a:xfrm>
        </p:grpSpPr>
        <p:grpSp>
          <p:nvGrpSpPr>
            <p:cNvPr id="102" name="Gruppe 1105">
              <a:extLst>
                <a:ext uri="{FF2B5EF4-FFF2-40B4-BE49-F238E27FC236}">
                  <a16:creationId xmlns:a16="http://schemas.microsoft.com/office/drawing/2014/main" id="{7D15B188-7B15-4788-394F-B06462A17F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153150" y="3739018"/>
              <a:ext cx="2162175" cy="2162175"/>
              <a:chOff x="775607" y="3314474"/>
              <a:chExt cx="2162175" cy="2162175"/>
            </a:xfrm>
          </p:grpSpPr>
          <p:sp>
            <p:nvSpPr>
              <p:cNvPr id="109" name="Rektangel 346">
                <a:extLst>
                  <a:ext uri="{FF2B5EF4-FFF2-40B4-BE49-F238E27FC236}">
                    <a16:creationId xmlns:a16="http://schemas.microsoft.com/office/drawing/2014/main" id="{B8B61849-E5E8-C423-CD3A-4350C14FB70E}"/>
                  </a:ext>
                </a:extLst>
              </p:cNvPr>
              <p:cNvSpPr/>
              <p:nvPr/>
            </p:nvSpPr>
            <p:spPr bwMode="auto">
              <a:xfrm>
                <a:off x="775607" y="3314474"/>
                <a:ext cx="2162175" cy="2162175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da-DK"/>
              </a:p>
            </p:txBody>
          </p:sp>
          <p:grpSp>
            <p:nvGrpSpPr>
              <p:cNvPr id="110" name="Gruppe 312">
                <a:extLst>
                  <a:ext uri="{FF2B5EF4-FFF2-40B4-BE49-F238E27FC236}">
                    <a16:creationId xmlns:a16="http://schemas.microsoft.com/office/drawing/2014/main" id="{9AB1E7C3-C21F-A70F-0FF5-375B6EB9FC3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52455" y="3445708"/>
                <a:ext cx="622797" cy="1108186"/>
                <a:chOff x="3752868" y="290301"/>
                <a:chExt cx="1236635" cy="2197428"/>
              </a:xfrm>
            </p:grpSpPr>
            <p:sp>
              <p:nvSpPr>
                <p:cNvPr id="112" name="Freeform 256">
                  <a:extLst>
                    <a:ext uri="{FF2B5EF4-FFF2-40B4-BE49-F238E27FC236}">
                      <a16:creationId xmlns:a16="http://schemas.microsoft.com/office/drawing/2014/main" id="{8A42B786-0700-90B2-1854-34AAD61B202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752868" y="2188240"/>
                  <a:ext cx="195607" cy="299489"/>
                </a:xfrm>
                <a:custGeom>
                  <a:avLst/>
                  <a:gdLst>
                    <a:gd name="T0" fmla="*/ 2147483647 w 354"/>
                    <a:gd name="T1" fmla="*/ 0 h 542"/>
                    <a:gd name="T2" fmla="*/ 2147483647 w 354"/>
                    <a:gd name="T3" fmla="*/ 2147483647 h 542"/>
                    <a:gd name="T4" fmla="*/ 2147483647 w 354"/>
                    <a:gd name="T5" fmla="*/ 2147483647 h 542"/>
                    <a:gd name="T6" fmla="*/ 2147483647 w 354"/>
                    <a:gd name="T7" fmla="*/ 2147483647 h 542"/>
                    <a:gd name="T8" fmla="*/ 2147483647 w 354"/>
                    <a:gd name="T9" fmla="*/ 2147483647 h 542"/>
                    <a:gd name="T10" fmla="*/ 2147483647 w 354"/>
                    <a:gd name="T11" fmla="*/ 2147483647 h 542"/>
                    <a:gd name="T12" fmla="*/ 2147483647 w 354"/>
                    <a:gd name="T13" fmla="*/ 2147483647 h 542"/>
                    <a:gd name="T14" fmla="*/ 2147483647 w 354"/>
                    <a:gd name="T15" fmla="*/ 2147483647 h 542"/>
                    <a:gd name="T16" fmla="*/ 2147483647 w 354"/>
                    <a:gd name="T17" fmla="*/ 2147483647 h 542"/>
                    <a:gd name="T18" fmla="*/ 2147483647 w 354"/>
                    <a:gd name="T19" fmla="*/ 2147483647 h 542"/>
                    <a:gd name="T20" fmla="*/ 2147483647 w 354"/>
                    <a:gd name="T21" fmla="*/ 2147483647 h 542"/>
                    <a:gd name="T22" fmla="*/ 2147483647 w 354"/>
                    <a:gd name="T23" fmla="*/ 2147483647 h 542"/>
                    <a:gd name="T24" fmla="*/ 2147483647 w 354"/>
                    <a:gd name="T25" fmla="*/ 2147483647 h 542"/>
                    <a:gd name="T26" fmla="*/ 2147483647 w 354"/>
                    <a:gd name="T27" fmla="*/ 2147483647 h 542"/>
                    <a:gd name="T28" fmla="*/ 2147483647 w 354"/>
                    <a:gd name="T29" fmla="*/ 2147483647 h 542"/>
                    <a:gd name="T30" fmla="*/ 2147483647 w 354"/>
                    <a:gd name="T31" fmla="*/ 2147483647 h 542"/>
                    <a:gd name="T32" fmla="*/ 2147483647 w 354"/>
                    <a:gd name="T33" fmla="*/ 2147483647 h 542"/>
                    <a:gd name="T34" fmla="*/ 2147483647 w 354"/>
                    <a:gd name="T35" fmla="*/ 2147483647 h 542"/>
                    <a:gd name="T36" fmla="*/ 2147483647 w 354"/>
                    <a:gd name="T37" fmla="*/ 2147483647 h 542"/>
                    <a:gd name="T38" fmla="*/ 2147483647 w 354"/>
                    <a:gd name="T39" fmla="*/ 2147483647 h 542"/>
                    <a:gd name="T40" fmla="*/ 2147483647 w 354"/>
                    <a:gd name="T41" fmla="*/ 2147483647 h 542"/>
                    <a:gd name="T42" fmla="*/ 2147483647 w 354"/>
                    <a:gd name="T43" fmla="*/ 2147483647 h 542"/>
                    <a:gd name="T44" fmla="*/ 2147483647 w 354"/>
                    <a:gd name="T45" fmla="*/ 2147483647 h 542"/>
                    <a:gd name="T46" fmla="*/ 2147483647 w 354"/>
                    <a:gd name="T47" fmla="*/ 2147483647 h 542"/>
                    <a:gd name="T48" fmla="*/ 2147483647 w 354"/>
                    <a:gd name="T49" fmla="*/ 2147483647 h 542"/>
                    <a:gd name="T50" fmla="*/ 2147483647 w 354"/>
                    <a:gd name="T51" fmla="*/ 2147483647 h 542"/>
                    <a:gd name="T52" fmla="*/ 2147483647 w 354"/>
                    <a:gd name="T53" fmla="*/ 2147483647 h 542"/>
                    <a:gd name="T54" fmla="*/ 2147483647 w 354"/>
                    <a:gd name="T55" fmla="*/ 2147483647 h 542"/>
                    <a:gd name="T56" fmla="*/ 2147483647 w 354"/>
                    <a:gd name="T57" fmla="*/ 2147483647 h 542"/>
                    <a:gd name="T58" fmla="*/ 2147483647 w 354"/>
                    <a:gd name="T59" fmla="*/ 2147483647 h 542"/>
                    <a:gd name="T60" fmla="*/ 2147483647 w 354"/>
                    <a:gd name="T61" fmla="*/ 2147483647 h 542"/>
                    <a:gd name="T62" fmla="*/ 2147483647 w 354"/>
                    <a:gd name="T63" fmla="*/ 2147483647 h 542"/>
                    <a:gd name="T64" fmla="*/ 2147483647 w 354"/>
                    <a:gd name="T65" fmla="*/ 2147483647 h 542"/>
                    <a:gd name="T66" fmla="*/ 2147483647 w 354"/>
                    <a:gd name="T67" fmla="*/ 2147483647 h 542"/>
                    <a:gd name="T68" fmla="*/ 2147483647 w 354"/>
                    <a:gd name="T69" fmla="*/ 2147483647 h 542"/>
                    <a:gd name="T70" fmla="*/ 0 w 354"/>
                    <a:gd name="T71" fmla="*/ 2147483647 h 542"/>
                    <a:gd name="T72" fmla="*/ 2147483647 w 354"/>
                    <a:gd name="T73" fmla="*/ 2147483647 h 542"/>
                    <a:gd name="T74" fmla="*/ 2147483647 w 354"/>
                    <a:gd name="T75" fmla="*/ 2147483647 h 542"/>
                    <a:gd name="T76" fmla="*/ 2147483647 w 354"/>
                    <a:gd name="T77" fmla="*/ 2147483647 h 542"/>
                    <a:gd name="T78" fmla="*/ 2147483647 w 354"/>
                    <a:gd name="T79" fmla="*/ 2147483647 h 542"/>
                    <a:gd name="T80" fmla="*/ 2147483647 w 354"/>
                    <a:gd name="T81" fmla="*/ 2147483647 h 542"/>
                    <a:gd name="T82" fmla="*/ 2147483647 w 354"/>
                    <a:gd name="T83" fmla="*/ 2147483647 h 542"/>
                    <a:gd name="T84" fmla="*/ 2147483647 w 354"/>
                    <a:gd name="T85" fmla="*/ 2147483647 h 542"/>
                    <a:gd name="T86" fmla="*/ 2147483647 w 354"/>
                    <a:gd name="T87" fmla="*/ 2147483647 h 542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354"/>
                    <a:gd name="T133" fmla="*/ 0 h 542"/>
                    <a:gd name="T134" fmla="*/ 354 w 354"/>
                    <a:gd name="T135" fmla="*/ 542 h 542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354" h="542">
                      <a:moveTo>
                        <a:pt x="72" y="16"/>
                      </a:moveTo>
                      <a:lnTo>
                        <a:pt x="88" y="0"/>
                      </a:lnTo>
                      <a:lnTo>
                        <a:pt x="104" y="2"/>
                      </a:lnTo>
                      <a:lnTo>
                        <a:pt x="116" y="8"/>
                      </a:lnTo>
                      <a:lnTo>
                        <a:pt x="118" y="10"/>
                      </a:lnTo>
                      <a:lnTo>
                        <a:pt x="130" y="16"/>
                      </a:lnTo>
                      <a:lnTo>
                        <a:pt x="142" y="24"/>
                      </a:lnTo>
                      <a:lnTo>
                        <a:pt x="150" y="36"/>
                      </a:lnTo>
                      <a:lnTo>
                        <a:pt x="156" y="48"/>
                      </a:lnTo>
                      <a:lnTo>
                        <a:pt x="164" y="64"/>
                      </a:lnTo>
                      <a:lnTo>
                        <a:pt x="172" y="76"/>
                      </a:lnTo>
                      <a:lnTo>
                        <a:pt x="186" y="92"/>
                      </a:lnTo>
                      <a:lnTo>
                        <a:pt x="208" y="124"/>
                      </a:lnTo>
                      <a:lnTo>
                        <a:pt x="228" y="150"/>
                      </a:lnTo>
                      <a:lnTo>
                        <a:pt x="242" y="160"/>
                      </a:lnTo>
                      <a:lnTo>
                        <a:pt x="260" y="170"/>
                      </a:lnTo>
                      <a:lnTo>
                        <a:pt x="280" y="182"/>
                      </a:lnTo>
                      <a:lnTo>
                        <a:pt x="306" y="196"/>
                      </a:lnTo>
                      <a:lnTo>
                        <a:pt x="328" y="204"/>
                      </a:lnTo>
                      <a:lnTo>
                        <a:pt x="342" y="212"/>
                      </a:lnTo>
                      <a:lnTo>
                        <a:pt x="348" y="216"/>
                      </a:lnTo>
                      <a:lnTo>
                        <a:pt x="354" y="224"/>
                      </a:lnTo>
                      <a:lnTo>
                        <a:pt x="354" y="230"/>
                      </a:lnTo>
                      <a:lnTo>
                        <a:pt x="350" y="238"/>
                      </a:lnTo>
                      <a:lnTo>
                        <a:pt x="346" y="246"/>
                      </a:lnTo>
                      <a:lnTo>
                        <a:pt x="336" y="252"/>
                      </a:lnTo>
                      <a:lnTo>
                        <a:pt x="320" y="254"/>
                      </a:lnTo>
                      <a:lnTo>
                        <a:pt x="300" y="254"/>
                      </a:lnTo>
                      <a:lnTo>
                        <a:pt x="286" y="252"/>
                      </a:lnTo>
                      <a:lnTo>
                        <a:pt x="260" y="242"/>
                      </a:lnTo>
                      <a:lnTo>
                        <a:pt x="254" y="240"/>
                      </a:lnTo>
                      <a:lnTo>
                        <a:pt x="234" y="228"/>
                      </a:lnTo>
                      <a:lnTo>
                        <a:pt x="222" y="222"/>
                      </a:lnTo>
                      <a:lnTo>
                        <a:pt x="214" y="210"/>
                      </a:lnTo>
                      <a:lnTo>
                        <a:pt x="208" y="206"/>
                      </a:lnTo>
                      <a:lnTo>
                        <a:pt x="202" y="206"/>
                      </a:lnTo>
                      <a:lnTo>
                        <a:pt x="190" y="202"/>
                      </a:lnTo>
                      <a:lnTo>
                        <a:pt x="170" y="202"/>
                      </a:lnTo>
                      <a:lnTo>
                        <a:pt x="168" y="202"/>
                      </a:lnTo>
                      <a:lnTo>
                        <a:pt x="164" y="206"/>
                      </a:lnTo>
                      <a:lnTo>
                        <a:pt x="160" y="218"/>
                      </a:lnTo>
                      <a:lnTo>
                        <a:pt x="158" y="256"/>
                      </a:lnTo>
                      <a:lnTo>
                        <a:pt x="150" y="308"/>
                      </a:lnTo>
                      <a:lnTo>
                        <a:pt x="148" y="334"/>
                      </a:lnTo>
                      <a:lnTo>
                        <a:pt x="156" y="360"/>
                      </a:lnTo>
                      <a:lnTo>
                        <a:pt x="174" y="440"/>
                      </a:lnTo>
                      <a:lnTo>
                        <a:pt x="182" y="458"/>
                      </a:lnTo>
                      <a:lnTo>
                        <a:pt x="182" y="470"/>
                      </a:lnTo>
                      <a:lnTo>
                        <a:pt x="178" y="480"/>
                      </a:lnTo>
                      <a:lnTo>
                        <a:pt x="174" y="490"/>
                      </a:lnTo>
                      <a:lnTo>
                        <a:pt x="170" y="492"/>
                      </a:lnTo>
                      <a:lnTo>
                        <a:pt x="166" y="498"/>
                      </a:lnTo>
                      <a:lnTo>
                        <a:pt x="160" y="500"/>
                      </a:lnTo>
                      <a:lnTo>
                        <a:pt x="146" y="500"/>
                      </a:lnTo>
                      <a:lnTo>
                        <a:pt x="142" y="496"/>
                      </a:lnTo>
                      <a:lnTo>
                        <a:pt x="140" y="492"/>
                      </a:lnTo>
                      <a:lnTo>
                        <a:pt x="128" y="474"/>
                      </a:lnTo>
                      <a:lnTo>
                        <a:pt x="102" y="416"/>
                      </a:lnTo>
                      <a:lnTo>
                        <a:pt x="94" y="404"/>
                      </a:lnTo>
                      <a:lnTo>
                        <a:pt x="92" y="404"/>
                      </a:lnTo>
                      <a:lnTo>
                        <a:pt x="94" y="408"/>
                      </a:lnTo>
                      <a:lnTo>
                        <a:pt x="92" y="426"/>
                      </a:lnTo>
                      <a:lnTo>
                        <a:pt x="84" y="450"/>
                      </a:lnTo>
                      <a:lnTo>
                        <a:pt x="60" y="502"/>
                      </a:lnTo>
                      <a:lnTo>
                        <a:pt x="56" y="510"/>
                      </a:lnTo>
                      <a:lnTo>
                        <a:pt x="48" y="520"/>
                      </a:lnTo>
                      <a:lnTo>
                        <a:pt x="42" y="530"/>
                      </a:lnTo>
                      <a:lnTo>
                        <a:pt x="34" y="534"/>
                      </a:lnTo>
                      <a:lnTo>
                        <a:pt x="16" y="542"/>
                      </a:lnTo>
                      <a:lnTo>
                        <a:pt x="8" y="540"/>
                      </a:lnTo>
                      <a:lnTo>
                        <a:pt x="2" y="536"/>
                      </a:lnTo>
                      <a:lnTo>
                        <a:pt x="0" y="532"/>
                      </a:lnTo>
                      <a:lnTo>
                        <a:pt x="2" y="526"/>
                      </a:lnTo>
                      <a:lnTo>
                        <a:pt x="6" y="514"/>
                      </a:lnTo>
                      <a:lnTo>
                        <a:pt x="8" y="496"/>
                      </a:lnTo>
                      <a:lnTo>
                        <a:pt x="14" y="472"/>
                      </a:lnTo>
                      <a:lnTo>
                        <a:pt x="16" y="452"/>
                      </a:lnTo>
                      <a:lnTo>
                        <a:pt x="22" y="432"/>
                      </a:lnTo>
                      <a:lnTo>
                        <a:pt x="24" y="406"/>
                      </a:lnTo>
                      <a:lnTo>
                        <a:pt x="28" y="372"/>
                      </a:lnTo>
                      <a:lnTo>
                        <a:pt x="34" y="338"/>
                      </a:lnTo>
                      <a:lnTo>
                        <a:pt x="38" y="304"/>
                      </a:lnTo>
                      <a:lnTo>
                        <a:pt x="36" y="276"/>
                      </a:lnTo>
                      <a:lnTo>
                        <a:pt x="30" y="234"/>
                      </a:lnTo>
                      <a:lnTo>
                        <a:pt x="20" y="140"/>
                      </a:lnTo>
                      <a:lnTo>
                        <a:pt x="12" y="88"/>
                      </a:lnTo>
                      <a:lnTo>
                        <a:pt x="22" y="62"/>
                      </a:lnTo>
                      <a:lnTo>
                        <a:pt x="28" y="56"/>
                      </a:lnTo>
                      <a:lnTo>
                        <a:pt x="72" y="16"/>
                      </a:lnTo>
                      <a:close/>
                    </a:path>
                  </a:pathLst>
                </a:custGeom>
                <a:solidFill>
                  <a:srgbClr val="8F8F8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13" name="Freeform 257">
                  <a:extLst>
                    <a:ext uri="{FF2B5EF4-FFF2-40B4-BE49-F238E27FC236}">
                      <a16:creationId xmlns:a16="http://schemas.microsoft.com/office/drawing/2014/main" id="{3104E333-903E-69A3-AE50-C203860AF0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761848" y="2179399"/>
                  <a:ext cx="227655" cy="276282"/>
                </a:xfrm>
                <a:custGeom>
                  <a:avLst/>
                  <a:gdLst>
                    <a:gd name="T0" fmla="*/ 2147483647 w 412"/>
                    <a:gd name="T1" fmla="*/ 0 h 500"/>
                    <a:gd name="T2" fmla="*/ 2147483647 w 412"/>
                    <a:gd name="T3" fmla="*/ 2147483647 h 500"/>
                    <a:gd name="T4" fmla="*/ 2147483647 w 412"/>
                    <a:gd name="T5" fmla="*/ 2147483647 h 500"/>
                    <a:gd name="T6" fmla="*/ 2147483647 w 412"/>
                    <a:gd name="T7" fmla="*/ 2147483647 h 500"/>
                    <a:gd name="T8" fmla="*/ 2147483647 w 412"/>
                    <a:gd name="T9" fmla="*/ 2147483647 h 500"/>
                    <a:gd name="T10" fmla="*/ 2147483647 w 412"/>
                    <a:gd name="T11" fmla="*/ 2147483647 h 500"/>
                    <a:gd name="T12" fmla="*/ 2147483647 w 412"/>
                    <a:gd name="T13" fmla="*/ 2147483647 h 500"/>
                    <a:gd name="T14" fmla="*/ 2147483647 w 412"/>
                    <a:gd name="T15" fmla="*/ 2147483647 h 500"/>
                    <a:gd name="T16" fmla="*/ 2147483647 w 412"/>
                    <a:gd name="T17" fmla="*/ 2147483647 h 500"/>
                    <a:gd name="T18" fmla="*/ 2147483647 w 412"/>
                    <a:gd name="T19" fmla="*/ 2147483647 h 500"/>
                    <a:gd name="T20" fmla="*/ 0 w 412"/>
                    <a:gd name="T21" fmla="*/ 2147483647 h 500"/>
                    <a:gd name="T22" fmla="*/ 2147483647 w 412"/>
                    <a:gd name="T23" fmla="*/ 2147483647 h 500"/>
                    <a:gd name="T24" fmla="*/ 2147483647 w 412"/>
                    <a:gd name="T25" fmla="*/ 2147483647 h 500"/>
                    <a:gd name="T26" fmla="*/ 2147483647 w 412"/>
                    <a:gd name="T27" fmla="*/ 2147483647 h 500"/>
                    <a:gd name="T28" fmla="*/ 2147483647 w 412"/>
                    <a:gd name="T29" fmla="*/ 2147483647 h 500"/>
                    <a:gd name="T30" fmla="*/ 2147483647 w 412"/>
                    <a:gd name="T31" fmla="*/ 2147483647 h 500"/>
                    <a:gd name="T32" fmla="*/ 2147483647 w 412"/>
                    <a:gd name="T33" fmla="*/ 2147483647 h 500"/>
                    <a:gd name="T34" fmla="*/ 2147483647 w 412"/>
                    <a:gd name="T35" fmla="*/ 2147483647 h 500"/>
                    <a:gd name="T36" fmla="*/ 2147483647 w 412"/>
                    <a:gd name="T37" fmla="*/ 2147483647 h 500"/>
                    <a:gd name="T38" fmla="*/ 2147483647 w 412"/>
                    <a:gd name="T39" fmla="*/ 2147483647 h 500"/>
                    <a:gd name="T40" fmla="*/ 2147483647 w 412"/>
                    <a:gd name="T41" fmla="*/ 2147483647 h 500"/>
                    <a:gd name="T42" fmla="*/ 2147483647 w 412"/>
                    <a:gd name="T43" fmla="*/ 2147483647 h 500"/>
                    <a:gd name="T44" fmla="*/ 2147483647 w 412"/>
                    <a:gd name="T45" fmla="*/ 2147483647 h 500"/>
                    <a:gd name="T46" fmla="*/ 2147483647 w 412"/>
                    <a:gd name="T47" fmla="*/ 2147483647 h 500"/>
                    <a:gd name="T48" fmla="*/ 2147483647 w 412"/>
                    <a:gd name="T49" fmla="*/ 2147483647 h 500"/>
                    <a:gd name="T50" fmla="*/ 2147483647 w 412"/>
                    <a:gd name="T51" fmla="*/ 2147483647 h 500"/>
                    <a:gd name="T52" fmla="*/ 2147483647 w 412"/>
                    <a:gd name="T53" fmla="*/ 2147483647 h 500"/>
                    <a:gd name="T54" fmla="*/ 2147483647 w 412"/>
                    <a:gd name="T55" fmla="*/ 2147483647 h 500"/>
                    <a:gd name="T56" fmla="*/ 2147483647 w 412"/>
                    <a:gd name="T57" fmla="*/ 2147483647 h 500"/>
                    <a:gd name="T58" fmla="*/ 2147483647 w 412"/>
                    <a:gd name="T59" fmla="*/ 2147483647 h 500"/>
                    <a:gd name="T60" fmla="*/ 2147483647 w 412"/>
                    <a:gd name="T61" fmla="*/ 2147483647 h 500"/>
                    <a:gd name="T62" fmla="*/ 2147483647 w 412"/>
                    <a:gd name="T63" fmla="*/ 2147483647 h 500"/>
                    <a:gd name="T64" fmla="*/ 2147483647 w 412"/>
                    <a:gd name="T65" fmla="*/ 2147483647 h 500"/>
                    <a:gd name="T66" fmla="*/ 2147483647 w 412"/>
                    <a:gd name="T67" fmla="*/ 2147483647 h 500"/>
                    <a:gd name="T68" fmla="*/ 2147483647 w 412"/>
                    <a:gd name="T69" fmla="*/ 2147483647 h 500"/>
                    <a:gd name="T70" fmla="*/ 2147483647 w 412"/>
                    <a:gd name="T71" fmla="*/ 2147483647 h 500"/>
                    <a:gd name="T72" fmla="*/ 2147483647 w 412"/>
                    <a:gd name="T73" fmla="*/ 2147483647 h 500"/>
                    <a:gd name="T74" fmla="*/ 2147483647 w 412"/>
                    <a:gd name="T75" fmla="*/ 2147483647 h 500"/>
                    <a:gd name="T76" fmla="*/ 2147483647 w 412"/>
                    <a:gd name="T77" fmla="*/ 2147483647 h 500"/>
                    <a:gd name="T78" fmla="*/ 2147483647 w 412"/>
                    <a:gd name="T79" fmla="*/ 2147483647 h 500"/>
                    <a:gd name="T80" fmla="*/ 2147483647 w 412"/>
                    <a:gd name="T81" fmla="*/ 2147483647 h 500"/>
                    <a:gd name="T82" fmla="*/ 2147483647 w 412"/>
                    <a:gd name="T83" fmla="*/ 2147483647 h 500"/>
                    <a:gd name="T84" fmla="*/ 2147483647 w 412"/>
                    <a:gd name="T85" fmla="*/ 2147483647 h 500"/>
                    <a:gd name="T86" fmla="*/ 2147483647 w 412"/>
                    <a:gd name="T87" fmla="*/ 2147483647 h 500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w 412"/>
                    <a:gd name="T133" fmla="*/ 0 h 500"/>
                    <a:gd name="T134" fmla="*/ 412 w 412"/>
                    <a:gd name="T135" fmla="*/ 500 h 500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T132" t="T133" r="T134" b="T135"/>
                  <a:pathLst>
                    <a:path w="412" h="500">
                      <a:moveTo>
                        <a:pt x="202" y="10"/>
                      </a:moveTo>
                      <a:lnTo>
                        <a:pt x="182" y="0"/>
                      </a:lnTo>
                      <a:lnTo>
                        <a:pt x="170" y="6"/>
                      </a:lnTo>
                      <a:lnTo>
                        <a:pt x="160" y="14"/>
                      </a:lnTo>
                      <a:lnTo>
                        <a:pt x="158" y="16"/>
                      </a:lnTo>
                      <a:lnTo>
                        <a:pt x="148" y="26"/>
                      </a:lnTo>
                      <a:lnTo>
                        <a:pt x="140" y="36"/>
                      </a:lnTo>
                      <a:lnTo>
                        <a:pt x="136" y="50"/>
                      </a:lnTo>
                      <a:lnTo>
                        <a:pt x="134" y="62"/>
                      </a:lnTo>
                      <a:lnTo>
                        <a:pt x="130" y="82"/>
                      </a:lnTo>
                      <a:lnTo>
                        <a:pt x="128" y="94"/>
                      </a:lnTo>
                      <a:lnTo>
                        <a:pt x="118" y="114"/>
                      </a:lnTo>
                      <a:lnTo>
                        <a:pt x="108" y="152"/>
                      </a:lnTo>
                      <a:lnTo>
                        <a:pt x="96" y="182"/>
                      </a:lnTo>
                      <a:lnTo>
                        <a:pt x="86" y="194"/>
                      </a:lnTo>
                      <a:lnTo>
                        <a:pt x="72" y="210"/>
                      </a:lnTo>
                      <a:lnTo>
                        <a:pt x="56" y="226"/>
                      </a:lnTo>
                      <a:lnTo>
                        <a:pt x="38" y="248"/>
                      </a:lnTo>
                      <a:lnTo>
                        <a:pt x="20" y="262"/>
                      </a:lnTo>
                      <a:lnTo>
                        <a:pt x="8" y="272"/>
                      </a:lnTo>
                      <a:lnTo>
                        <a:pt x="4" y="278"/>
                      </a:lnTo>
                      <a:lnTo>
                        <a:pt x="0" y="286"/>
                      </a:lnTo>
                      <a:lnTo>
                        <a:pt x="2" y="292"/>
                      </a:lnTo>
                      <a:lnTo>
                        <a:pt x="8" y="298"/>
                      </a:lnTo>
                      <a:lnTo>
                        <a:pt x="14" y="306"/>
                      </a:lnTo>
                      <a:lnTo>
                        <a:pt x="24" y="310"/>
                      </a:lnTo>
                      <a:lnTo>
                        <a:pt x="40" y="308"/>
                      </a:lnTo>
                      <a:lnTo>
                        <a:pt x="58" y="302"/>
                      </a:lnTo>
                      <a:lnTo>
                        <a:pt x="72" y="296"/>
                      </a:lnTo>
                      <a:lnTo>
                        <a:pt x="92" y="280"/>
                      </a:lnTo>
                      <a:lnTo>
                        <a:pt x="96" y="274"/>
                      </a:lnTo>
                      <a:lnTo>
                        <a:pt x="112" y="258"/>
                      </a:lnTo>
                      <a:lnTo>
                        <a:pt x="122" y="248"/>
                      </a:lnTo>
                      <a:lnTo>
                        <a:pt x="126" y="234"/>
                      </a:lnTo>
                      <a:lnTo>
                        <a:pt x="130" y="230"/>
                      </a:lnTo>
                      <a:lnTo>
                        <a:pt x="136" y="228"/>
                      </a:lnTo>
                      <a:lnTo>
                        <a:pt x="146" y="222"/>
                      </a:lnTo>
                      <a:lnTo>
                        <a:pt x="164" y="216"/>
                      </a:lnTo>
                      <a:lnTo>
                        <a:pt x="166" y="216"/>
                      </a:lnTo>
                      <a:lnTo>
                        <a:pt x="170" y="218"/>
                      </a:lnTo>
                      <a:lnTo>
                        <a:pt x="178" y="228"/>
                      </a:lnTo>
                      <a:lnTo>
                        <a:pt x="190" y="264"/>
                      </a:lnTo>
                      <a:lnTo>
                        <a:pt x="212" y="312"/>
                      </a:lnTo>
                      <a:lnTo>
                        <a:pt x="220" y="336"/>
                      </a:lnTo>
                      <a:lnTo>
                        <a:pt x="220" y="364"/>
                      </a:lnTo>
                      <a:lnTo>
                        <a:pt x="226" y="446"/>
                      </a:lnTo>
                      <a:lnTo>
                        <a:pt x="224" y="464"/>
                      </a:lnTo>
                      <a:lnTo>
                        <a:pt x="226" y="476"/>
                      </a:lnTo>
                      <a:lnTo>
                        <a:pt x="232" y="484"/>
                      </a:lnTo>
                      <a:lnTo>
                        <a:pt x="240" y="492"/>
                      </a:lnTo>
                      <a:lnTo>
                        <a:pt x="244" y="494"/>
                      </a:lnTo>
                      <a:lnTo>
                        <a:pt x="250" y="498"/>
                      </a:lnTo>
                      <a:lnTo>
                        <a:pt x="256" y="500"/>
                      </a:lnTo>
                      <a:lnTo>
                        <a:pt x="268" y="496"/>
                      </a:lnTo>
                      <a:lnTo>
                        <a:pt x="270" y="490"/>
                      </a:lnTo>
                      <a:lnTo>
                        <a:pt x="272" y="486"/>
                      </a:lnTo>
                      <a:lnTo>
                        <a:pt x="278" y="464"/>
                      </a:lnTo>
                      <a:lnTo>
                        <a:pt x="286" y="402"/>
                      </a:lnTo>
                      <a:lnTo>
                        <a:pt x="288" y="388"/>
                      </a:lnTo>
                      <a:lnTo>
                        <a:pt x="290" y="388"/>
                      </a:lnTo>
                      <a:lnTo>
                        <a:pt x="292" y="392"/>
                      </a:lnTo>
                      <a:lnTo>
                        <a:pt x="298" y="408"/>
                      </a:lnTo>
                      <a:lnTo>
                        <a:pt x="312" y="428"/>
                      </a:lnTo>
                      <a:lnTo>
                        <a:pt x="346" y="472"/>
                      </a:lnTo>
                      <a:lnTo>
                        <a:pt x="354" y="480"/>
                      </a:lnTo>
                      <a:lnTo>
                        <a:pt x="364" y="488"/>
                      </a:lnTo>
                      <a:lnTo>
                        <a:pt x="372" y="494"/>
                      </a:lnTo>
                      <a:lnTo>
                        <a:pt x="382" y="498"/>
                      </a:lnTo>
                      <a:lnTo>
                        <a:pt x="400" y="498"/>
                      </a:lnTo>
                      <a:lnTo>
                        <a:pt x="406" y="494"/>
                      </a:lnTo>
                      <a:lnTo>
                        <a:pt x="410" y="490"/>
                      </a:lnTo>
                      <a:lnTo>
                        <a:pt x="412" y="486"/>
                      </a:lnTo>
                      <a:lnTo>
                        <a:pt x="408" y="480"/>
                      </a:lnTo>
                      <a:lnTo>
                        <a:pt x="402" y="470"/>
                      </a:lnTo>
                      <a:lnTo>
                        <a:pt x="394" y="454"/>
                      </a:lnTo>
                      <a:lnTo>
                        <a:pt x="382" y="432"/>
                      </a:lnTo>
                      <a:lnTo>
                        <a:pt x="374" y="412"/>
                      </a:lnTo>
                      <a:lnTo>
                        <a:pt x="364" y="394"/>
                      </a:lnTo>
                      <a:lnTo>
                        <a:pt x="354" y="370"/>
                      </a:lnTo>
                      <a:lnTo>
                        <a:pt x="342" y="340"/>
                      </a:lnTo>
                      <a:lnTo>
                        <a:pt x="326" y="308"/>
                      </a:lnTo>
                      <a:lnTo>
                        <a:pt x="314" y="278"/>
                      </a:lnTo>
                      <a:lnTo>
                        <a:pt x="308" y="248"/>
                      </a:lnTo>
                      <a:lnTo>
                        <a:pt x="302" y="208"/>
                      </a:lnTo>
                      <a:lnTo>
                        <a:pt x="284" y="114"/>
                      </a:lnTo>
                      <a:lnTo>
                        <a:pt x="276" y="62"/>
                      </a:lnTo>
                      <a:lnTo>
                        <a:pt x="262" y="40"/>
                      </a:lnTo>
                      <a:lnTo>
                        <a:pt x="254" y="36"/>
                      </a:lnTo>
                      <a:lnTo>
                        <a:pt x="202" y="10"/>
                      </a:lnTo>
                      <a:close/>
                    </a:path>
                  </a:pathLst>
                </a:custGeom>
                <a:solidFill>
                  <a:srgbClr val="8F8F8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15" name="Gruppe 225">
                  <a:extLst>
                    <a:ext uri="{FF2B5EF4-FFF2-40B4-BE49-F238E27FC236}">
                      <a16:creationId xmlns:a16="http://schemas.microsoft.com/office/drawing/2014/main" id="{4483A345-3DA8-1E76-A796-6B977F1ECAE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097648" y="290301"/>
                  <a:ext cx="492138" cy="931675"/>
                  <a:chOff x="4091136" y="2165637"/>
                  <a:chExt cx="1499629" cy="2838981"/>
                </a:xfrm>
              </p:grpSpPr>
              <p:sp>
                <p:nvSpPr>
                  <p:cNvPr id="116" name="Freeform 7">
                    <a:extLst>
                      <a:ext uri="{FF2B5EF4-FFF2-40B4-BE49-F238E27FC236}">
                        <a16:creationId xmlns:a16="http://schemas.microsoft.com/office/drawing/2014/main" id="{2912CABC-6D15-8C20-BFE1-6E1D01C792F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445764" y="3308936"/>
                    <a:ext cx="53228" cy="836829"/>
                  </a:xfrm>
                  <a:custGeom>
                    <a:avLst/>
                    <a:gdLst>
                      <a:gd name="T0" fmla="*/ 0 w 29"/>
                      <a:gd name="T1" fmla="*/ 2147483647 h 456"/>
                      <a:gd name="T2" fmla="*/ 2147483647 w 29"/>
                      <a:gd name="T3" fmla="*/ 2147483647 h 456"/>
                      <a:gd name="T4" fmla="*/ 2147483647 w 29"/>
                      <a:gd name="T5" fmla="*/ 2147483647 h 456"/>
                      <a:gd name="T6" fmla="*/ 2147483647 w 29"/>
                      <a:gd name="T7" fmla="*/ 2147483647 h 456"/>
                      <a:gd name="T8" fmla="*/ 2147483647 w 29"/>
                      <a:gd name="T9" fmla="*/ 2147483647 h 456"/>
                      <a:gd name="T10" fmla="*/ 2147483647 w 29"/>
                      <a:gd name="T11" fmla="*/ 2147483647 h 456"/>
                      <a:gd name="T12" fmla="*/ 2147483647 w 29"/>
                      <a:gd name="T13" fmla="*/ 2147483647 h 456"/>
                      <a:gd name="T14" fmla="*/ 2147483647 w 29"/>
                      <a:gd name="T15" fmla="*/ 2147483647 h 456"/>
                      <a:gd name="T16" fmla="*/ 2147483647 w 29"/>
                      <a:gd name="T17" fmla="*/ 2147483647 h 456"/>
                      <a:gd name="T18" fmla="*/ 2147483647 w 29"/>
                      <a:gd name="T19" fmla="*/ 2147483647 h 456"/>
                      <a:gd name="T20" fmla="*/ 2147483647 w 29"/>
                      <a:gd name="T21" fmla="*/ 2147483647 h 456"/>
                      <a:gd name="T22" fmla="*/ 2147483647 w 29"/>
                      <a:gd name="T23" fmla="*/ 2147483647 h 456"/>
                      <a:gd name="T24" fmla="*/ 2147483647 w 29"/>
                      <a:gd name="T25" fmla="*/ 2147483647 h 456"/>
                      <a:gd name="T26" fmla="*/ 2147483647 w 29"/>
                      <a:gd name="T27" fmla="*/ 0 h 456"/>
                      <a:gd name="T28" fmla="*/ 2147483647 w 29"/>
                      <a:gd name="T29" fmla="*/ 0 h 456"/>
                      <a:gd name="T30" fmla="*/ 2147483647 w 29"/>
                      <a:gd name="T31" fmla="*/ 2147483647 h 456"/>
                      <a:gd name="T32" fmla="*/ 2147483647 w 29"/>
                      <a:gd name="T33" fmla="*/ 2147483647 h 456"/>
                      <a:gd name="T34" fmla="*/ 2147483647 w 29"/>
                      <a:gd name="T35" fmla="*/ 2147483647 h 456"/>
                      <a:gd name="T36" fmla="*/ 0 w 29"/>
                      <a:gd name="T37" fmla="*/ 2147483647 h 45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29"/>
                      <a:gd name="T58" fmla="*/ 0 h 456"/>
                      <a:gd name="T59" fmla="*/ 29 w 29"/>
                      <a:gd name="T60" fmla="*/ 456 h 45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29" h="456">
                        <a:moveTo>
                          <a:pt x="0" y="207"/>
                        </a:moveTo>
                        <a:lnTo>
                          <a:pt x="2" y="262"/>
                        </a:lnTo>
                        <a:lnTo>
                          <a:pt x="7" y="336"/>
                        </a:lnTo>
                        <a:lnTo>
                          <a:pt x="13" y="408"/>
                        </a:lnTo>
                        <a:lnTo>
                          <a:pt x="22" y="456"/>
                        </a:lnTo>
                        <a:lnTo>
                          <a:pt x="29" y="455"/>
                        </a:lnTo>
                        <a:lnTo>
                          <a:pt x="19" y="408"/>
                        </a:lnTo>
                        <a:lnTo>
                          <a:pt x="13" y="336"/>
                        </a:lnTo>
                        <a:lnTo>
                          <a:pt x="8" y="262"/>
                        </a:lnTo>
                        <a:lnTo>
                          <a:pt x="8" y="207"/>
                        </a:lnTo>
                        <a:lnTo>
                          <a:pt x="11" y="154"/>
                        </a:lnTo>
                        <a:lnTo>
                          <a:pt x="15" y="86"/>
                        </a:lnTo>
                        <a:lnTo>
                          <a:pt x="19" y="27"/>
                        </a:lnTo>
                        <a:lnTo>
                          <a:pt x="21" y="0"/>
                        </a:lnTo>
                        <a:lnTo>
                          <a:pt x="15" y="0"/>
                        </a:lnTo>
                        <a:lnTo>
                          <a:pt x="13" y="27"/>
                        </a:lnTo>
                        <a:lnTo>
                          <a:pt x="8" y="86"/>
                        </a:lnTo>
                        <a:lnTo>
                          <a:pt x="4" y="154"/>
                        </a:lnTo>
                        <a:lnTo>
                          <a:pt x="0" y="207"/>
                        </a:lnTo>
                        <a:close/>
                      </a:path>
                    </a:pathLst>
                  </a:custGeom>
                  <a:solidFill>
                    <a:srgbClr val="7F7F7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118" name="Freeform 11">
                    <a:extLst>
                      <a:ext uri="{FF2B5EF4-FFF2-40B4-BE49-F238E27FC236}">
                        <a16:creationId xmlns:a16="http://schemas.microsoft.com/office/drawing/2014/main" id="{A7FA637F-749E-ABC5-DD60-DE32442AEB6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37097" y="2165637"/>
                    <a:ext cx="1301327" cy="464294"/>
                  </a:xfrm>
                  <a:custGeom>
                    <a:avLst/>
                    <a:gdLst>
                      <a:gd name="T0" fmla="*/ 2147483647 w 709"/>
                      <a:gd name="T1" fmla="*/ 2147483647 h 253"/>
                      <a:gd name="T2" fmla="*/ 2147483647 w 709"/>
                      <a:gd name="T3" fmla="*/ 2147483647 h 253"/>
                      <a:gd name="T4" fmla="*/ 2147483647 w 709"/>
                      <a:gd name="T5" fmla="*/ 2147483647 h 253"/>
                      <a:gd name="T6" fmla="*/ 2147483647 w 709"/>
                      <a:gd name="T7" fmla="*/ 2147483647 h 253"/>
                      <a:gd name="T8" fmla="*/ 2147483647 w 709"/>
                      <a:gd name="T9" fmla="*/ 2147483647 h 253"/>
                      <a:gd name="T10" fmla="*/ 2147483647 w 709"/>
                      <a:gd name="T11" fmla="*/ 2147483647 h 253"/>
                      <a:gd name="T12" fmla="*/ 2147483647 w 709"/>
                      <a:gd name="T13" fmla="*/ 2147483647 h 253"/>
                      <a:gd name="T14" fmla="*/ 2147483647 w 709"/>
                      <a:gd name="T15" fmla="*/ 2147483647 h 253"/>
                      <a:gd name="T16" fmla="*/ 2147483647 w 709"/>
                      <a:gd name="T17" fmla="*/ 2147483647 h 253"/>
                      <a:gd name="T18" fmla="*/ 2147483647 w 709"/>
                      <a:gd name="T19" fmla="*/ 2147483647 h 253"/>
                      <a:gd name="T20" fmla="*/ 2147483647 w 709"/>
                      <a:gd name="T21" fmla="*/ 2147483647 h 253"/>
                      <a:gd name="T22" fmla="*/ 2147483647 w 709"/>
                      <a:gd name="T23" fmla="*/ 2147483647 h 253"/>
                      <a:gd name="T24" fmla="*/ 2147483647 w 709"/>
                      <a:gd name="T25" fmla="*/ 2147483647 h 253"/>
                      <a:gd name="T26" fmla="*/ 2147483647 w 709"/>
                      <a:gd name="T27" fmla="*/ 2147483647 h 253"/>
                      <a:gd name="T28" fmla="*/ 2147483647 w 709"/>
                      <a:gd name="T29" fmla="*/ 2147483647 h 253"/>
                      <a:gd name="T30" fmla="*/ 2147483647 w 709"/>
                      <a:gd name="T31" fmla="*/ 2147483647 h 253"/>
                      <a:gd name="T32" fmla="*/ 2147483647 w 709"/>
                      <a:gd name="T33" fmla="*/ 2147483647 h 253"/>
                      <a:gd name="T34" fmla="*/ 2147483647 w 709"/>
                      <a:gd name="T35" fmla="*/ 2147483647 h 253"/>
                      <a:gd name="T36" fmla="*/ 2147483647 w 709"/>
                      <a:gd name="T37" fmla="*/ 2147483647 h 253"/>
                      <a:gd name="T38" fmla="*/ 2147483647 w 709"/>
                      <a:gd name="T39" fmla="*/ 2147483647 h 253"/>
                      <a:gd name="T40" fmla="*/ 2147483647 w 709"/>
                      <a:gd name="T41" fmla="*/ 2147483647 h 253"/>
                      <a:gd name="T42" fmla="*/ 2147483647 w 709"/>
                      <a:gd name="T43" fmla="*/ 2147483647 h 253"/>
                      <a:gd name="T44" fmla="*/ 2147483647 w 709"/>
                      <a:gd name="T45" fmla="*/ 2147483647 h 253"/>
                      <a:gd name="T46" fmla="*/ 2147483647 w 709"/>
                      <a:gd name="T47" fmla="*/ 2147483647 h 253"/>
                      <a:gd name="T48" fmla="*/ 2147483647 w 709"/>
                      <a:gd name="T49" fmla="*/ 2147483647 h 253"/>
                      <a:gd name="T50" fmla="*/ 2147483647 w 709"/>
                      <a:gd name="T51" fmla="*/ 0 h 253"/>
                      <a:gd name="T52" fmla="*/ 2147483647 w 709"/>
                      <a:gd name="T53" fmla="*/ 2147483647 h 253"/>
                      <a:gd name="T54" fmla="*/ 2147483647 w 709"/>
                      <a:gd name="T55" fmla="*/ 2147483647 h 253"/>
                      <a:gd name="T56" fmla="*/ 2147483647 w 709"/>
                      <a:gd name="T57" fmla="*/ 2147483647 h 253"/>
                      <a:gd name="T58" fmla="*/ 2147483647 w 709"/>
                      <a:gd name="T59" fmla="*/ 2147483647 h 253"/>
                      <a:gd name="T60" fmla="*/ 2147483647 w 709"/>
                      <a:gd name="T61" fmla="*/ 2147483647 h 253"/>
                      <a:gd name="T62" fmla="*/ 2147483647 w 709"/>
                      <a:gd name="T63" fmla="*/ 2147483647 h 253"/>
                      <a:gd name="T64" fmla="*/ 2147483647 w 709"/>
                      <a:gd name="T65" fmla="*/ 2147483647 h 253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709"/>
                      <a:gd name="T100" fmla="*/ 0 h 253"/>
                      <a:gd name="T101" fmla="*/ 709 w 709"/>
                      <a:gd name="T102" fmla="*/ 253 h 253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709" h="253">
                        <a:moveTo>
                          <a:pt x="0" y="221"/>
                        </a:moveTo>
                        <a:lnTo>
                          <a:pt x="6" y="225"/>
                        </a:lnTo>
                        <a:lnTo>
                          <a:pt x="8" y="221"/>
                        </a:lnTo>
                        <a:lnTo>
                          <a:pt x="11" y="214"/>
                        </a:lnTo>
                        <a:lnTo>
                          <a:pt x="19" y="203"/>
                        </a:lnTo>
                        <a:lnTo>
                          <a:pt x="28" y="187"/>
                        </a:lnTo>
                        <a:lnTo>
                          <a:pt x="41" y="170"/>
                        </a:lnTo>
                        <a:lnTo>
                          <a:pt x="57" y="149"/>
                        </a:lnTo>
                        <a:lnTo>
                          <a:pt x="75" y="129"/>
                        </a:lnTo>
                        <a:lnTo>
                          <a:pt x="97" y="107"/>
                        </a:lnTo>
                        <a:lnTo>
                          <a:pt x="123" y="87"/>
                        </a:lnTo>
                        <a:lnTo>
                          <a:pt x="149" y="66"/>
                        </a:lnTo>
                        <a:lnTo>
                          <a:pt x="181" y="49"/>
                        </a:lnTo>
                        <a:lnTo>
                          <a:pt x="215" y="33"/>
                        </a:lnTo>
                        <a:lnTo>
                          <a:pt x="253" y="21"/>
                        </a:lnTo>
                        <a:lnTo>
                          <a:pt x="295" y="13"/>
                        </a:lnTo>
                        <a:lnTo>
                          <a:pt x="339" y="8"/>
                        </a:lnTo>
                        <a:lnTo>
                          <a:pt x="388" y="10"/>
                        </a:lnTo>
                        <a:lnTo>
                          <a:pt x="391" y="10"/>
                        </a:lnTo>
                        <a:lnTo>
                          <a:pt x="399" y="11"/>
                        </a:lnTo>
                        <a:lnTo>
                          <a:pt x="412" y="11"/>
                        </a:lnTo>
                        <a:lnTo>
                          <a:pt x="427" y="14"/>
                        </a:lnTo>
                        <a:lnTo>
                          <a:pt x="446" y="19"/>
                        </a:lnTo>
                        <a:lnTo>
                          <a:pt x="468" y="24"/>
                        </a:lnTo>
                        <a:lnTo>
                          <a:pt x="492" y="33"/>
                        </a:lnTo>
                        <a:lnTo>
                          <a:pt x="517" y="43"/>
                        </a:lnTo>
                        <a:lnTo>
                          <a:pt x="544" y="57"/>
                        </a:lnTo>
                        <a:lnTo>
                          <a:pt x="569" y="72"/>
                        </a:lnTo>
                        <a:lnTo>
                          <a:pt x="596" y="93"/>
                        </a:lnTo>
                        <a:lnTo>
                          <a:pt x="621" y="115"/>
                        </a:lnTo>
                        <a:lnTo>
                          <a:pt x="644" y="143"/>
                        </a:lnTo>
                        <a:lnTo>
                          <a:pt x="666" y="174"/>
                        </a:lnTo>
                        <a:lnTo>
                          <a:pt x="687" y="212"/>
                        </a:lnTo>
                        <a:lnTo>
                          <a:pt x="702" y="253"/>
                        </a:lnTo>
                        <a:lnTo>
                          <a:pt x="709" y="251"/>
                        </a:lnTo>
                        <a:lnTo>
                          <a:pt x="691" y="209"/>
                        </a:lnTo>
                        <a:lnTo>
                          <a:pt x="673" y="171"/>
                        </a:lnTo>
                        <a:lnTo>
                          <a:pt x="651" y="140"/>
                        </a:lnTo>
                        <a:lnTo>
                          <a:pt x="625" y="112"/>
                        </a:lnTo>
                        <a:lnTo>
                          <a:pt x="600" y="87"/>
                        </a:lnTo>
                        <a:lnTo>
                          <a:pt x="574" y="66"/>
                        </a:lnTo>
                        <a:lnTo>
                          <a:pt x="547" y="50"/>
                        </a:lnTo>
                        <a:lnTo>
                          <a:pt x="520" y="36"/>
                        </a:lnTo>
                        <a:lnTo>
                          <a:pt x="493" y="25"/>
                        </a:lnTo>
                        <a:lnTo>
                          <a:pt x="470" y="17"/>
                        </a:lnTo>
                        <a:lnTo>
                          <a:pt x="448" y="11"/>
                        </a:lnTo>
                        <a:lnTo>
                          <a:pt x="427" y="7"/>
                        </a:lnTo>
                        <a:lnTo>
                          <a:pt x="412" y="5"/>
                        </a:lnTo>
                        <a:lnTo>
                          <a:pt x="399" y="3"/>
                        </a:lnTo>
                        <a:lnTo>
                          <a:pt x="391" y="2"/>
                        </a:lnTo>
                        <a:lnTo>
                          <a:pt x="388" y="2"/>
                        </a:lnTo>
                        <a:lnTo>
                          <a:pt x="339" y="0"/>
                        </a:lnTo>
                        <a:lnTo>
                          <a:pt x="294" y="5"/>
                        </a:lnTo>
                        <a:lnTo>
                          <a:pt x="251" y="14"/>
                        </a:lnTo>
                        <a:lnTo>
                          <a:pt x="214" y="27"/>
                        </a:lnTo>
                        <a:lnTo>
                          <a:pt x="178" y="43"/>
                        </a:lnTo>
                        <a:lnTo>
                          <a:pt x="146" y="61"/>
                        </a:lnTo>
                        <a:lnTo>
                          <a:pt x="118" y="82"/>
                        </a:lnTo>
                        <a:lnTo>
                          <a:pt x="93" y="102"/>
                        </a:lnTo>
                        <a:lnTo>
                          <a:pt x="71" y="124"/>
                        </a:lnTo>
                        <a:lnTo>
                          <a:pt x="52" y="146"/>
                        </a:lnTo>
                        <a:lnTo>
                          <a:pt x="36" y="165"/>
                        </a:lnTo>
                        <a:lnTo>
                          <a:pt x="24" y="184"/>
                        </a:lnTo>
                        <a:lnTo>
                          <a:pt x="13" y="199"/>
                        </a:lnTo>
                        <a:lnTo>
                          <a:pt x="6" y="210"/>
                        </a:lnTo>
                        <a:lnTo>
                          <a:pt x="2" y="218"/>
                        </a:lnTo>
                        <a:lnTo>
                          <a:pt x="0" y="221"/>
                        </a:lnTo>
                        <a:close/>
                      </a:path>
                    </a:pathLst>
                  </a:custGeom>
                  <a:solidFill>
                    <a:srgbClr val="7F7F7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119" name="Freeform 12">
                    <a:extLst>
                      <a:ext uri="{FF2B5EF4-FFF2-40B4-BE49-F238E27FC236}">
                        <a16:creationId xmlns:a16="http://schemas.microsoft.com/office/drawing/2014/main" id="{C53A9F6A-4CFF-30DD-D6BA-7F6E48C5C814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148109" y="3252047"/>
                    <a:ext cx="187215" cy="552381"/>
                  </a:xfrm>
                  <a:custGeom>
                    <a:avLst/>
                    <a:gdLst>
                      <a:gd name="T0" fmla="*/ 2147483647 w 102"/>
                      <a:gd name="T1" fmla="*/ 2147483647 h 301"/>
                      <a:gd name="T2" fmla="*/ 2147483647 w 102"/>
                      <a:gd name="T3" fmla="*/ 2147483647 h 301"/>
                      <a:gd name="T4" fmla="*/ 2147483647 w 102"/>
                      <a:gd name="T5" fmla="*/ 2147483647 h 301"/>
                      <a:gd name="T6" fmla="*/ 2147483647 w 102"/>
                      <a:gd name="T7" fmla="*/ 2147483647 h 301"/>
                      <a:gd name="T8" fmla="*/ 2147483647 w 102"/>
                      <a:gd name="T9" fmla="*/ 2147483647 h 301"/>
                      <a:gd name="T10" fmla="*/ 2147483647 w 102"/>
                      <a:gd name="T11" fmla="*/ 2147483647 h 301"/>
                      <a:gd name="T12" fmla="*/ 2147483647 w 102"/>
                      <a:gd name="T13" fmla="*/ 2147483647 h 301"/>
                      <a:gd name="T14" fmla="*/ 2147483647 w 102"/>
                      <a:gd name="T15" fmla="*/ 2147483647 h 301"/>
                      <a:gd name="T16" fmla="*/ 2147483647 w 102"/>
                      <a:gd name="T17" fmla="*/ 2147483647 h 301"/>
                      <a:gd name="T18" fmla="*/ 2147483647 w 102"/>
                      <a:gd name="T19" fmla="*/ 2147483647 h 301"/>
                      <a:gd name="T20" fmla="*/ 2147483647 w 102"/>
                      <a:gd name="T21" fmla="*/ 2147483647 h 301"/>
                      <a:gd name="T22" fmla="*/ 2147483647 w 102"/>
                      <a:gd name="T23" fmla="*/ 2147483647 h 301"/>
                      <a:gd name="T24" fmla="*/ 2147483647 w 102"/>
                      <a:gd name="T25" fmla="*/ 2147483647 h 301"/>
                      <a:gd name="T26" fmla="*/ 2147483647 w 102"/>
                      <a:gd name="T27" fmla="*/ 2147483647 h 301"/>
                      <a:gd name="T28" fmla="*/ 2147483647 w 102"/>
                      <a:gd name="T29" fmla="*/ 2147483647 h 301"/>
                      <a:gd name="T30" fmla="*/ 2147483647 w 102"/>
                      <a:gd name="T31" fmla="*/ 2147483647 h 301"/>
                      <a:gd name="T32" fmla="*/ 2147483647 w 102"/>
                      <a:gd name="T33" fmla="*/ 2147483647 h 301"/>
                      <a:gd name="T34" fmla="*/ 2147483647 w 102"/>
                      <a:gd name="T35" fmla="*/ 2147483647 h 301"/>
                      <a:gd name="T36" fmla="*/ 2147483647 w 102"/>
                      <a:gd name="T37" fmla="*/ 2147483647 h 301"/>
                      <a:gd name="T38" fmla="*/ 2147483647 w 102"/>
                      <a:gd name="T39" fmla="*/ 2147483647 h 301"/>
                      <a:gd name="T40" fmla="*/ 2147483647 w 102"/>
                      <a:gd name="T41" fmla="*/ 2147483647 h 301"/>
                      <a:gd name="T42" fmla="*/ 2147483647 w 102"/>
                      <a:gd name="T43" fmla="*/ 2147483647 h 301"/>
                      <a:gd name="T44" fmla="*/ 2147483647 w 102"/>
                      <a:gd name="T45" fmla="*/ 0 h 301"/>
                      <a:gd name="T46" fmla="*/ 2147483647 w 102"/>
                      <a:gd name="T47" fmla="*/ 2147483647 h 301"/>
                      <a:gd name="T48" fmla="*/ 0 w 102"/>
                      <a:gd name="T49" fmla="*/ 2147483647 h 301"/>
                      <a:gd name="T50" fmla="*/ 2147483647 w 102"/>
                      <a:gd name="T51" fmla="*/ 2147483647 h 301"/>
                      <a:gd name="T52" fmla="*/ 2147483647 w 102"/>
                      <a:gd name="T53" fmla="*/ 2147483647 h 301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w 102"/>
                      <a:gd name="T82" fmla="*/ 0 h 301"/>
                      <a:gd name="T83" fmla="*/ 102 w 102"/>
                      <a:gd name="T84" fmla="*/ 301 h 301"/>
                    </a:gdLst>
                    <a:ahLst/>
                    <a:cxnLst>
                      <a:cxn ang="T54">
                        <a:pos x="T0" y="T1"/>
                      </a:cxn>
                      <a:cxn ang="T55">
                        <a:pos x="T2" y="T3"/>
                      </a:cxn>
                      <a:cxn ang="T56">
                        <a:pos x="T4" y="T5"/>
                      </a:cxn>
                      <a:cxn ang="T57">
                        <a:pos x="T6" y="T7"/>
                      </a:cxn>
                      <a:cxn ang="T58">
                        <a:pos x="T8" y="T9"/>
                      </a:cxn>
                      <a:cxn ang="T59">
                        <a:pos x="T10" y="T11"/>
                      </a:cxn>
                      <a:cxn ang="T60">
                        <a:pos x="T12" y="T13"/>
                      </a:cxn>
                      <a:cxn ang="T61">
                        <a:pos x="T14" y="T15"/>
                      </a:cxn>
                      <a:cxn ang="T62">
                        <a:pos x="T16" y="T17"/>
                      </a:cxn>
                      <a:cxn ang="T63">
                        <a:pos x="T18" y="T19"/>
                      </a:cxn>
                      <a:cxn ang="T64">
                        <a:pos x="T20" y="T21"/>
                      </a:cxn>
                      <a:cxn ang="T65">
                        <a:pos x="T22" y="T23"/>
                      </a:cxn>
                      <a:cxn ang="T66">
                        <a:pos x="T24" y="T25"/>
                      </a:cxn>
                      <a:cxn ang="T67">
                        <a:pos x="T26" y="T27"/>
                      </a:cxn>
                      <a:cxn ang="T68">
                        <a:pos x="T28" y="T29"/>
                      </a:cxn>
                      <a:cxn ang="T69">
                        <a:pos x="T30" y="T31"/>
                      </a:cxn>
                      <a:cxn ang="T70">
                        <a:pos x="T32" y="T33"/>
                      </a:cxn>
                      <a:cxn ang="T71">
                        <a:pos x="T34" y="T35"/>
                      </a:cxn>
                      <a:cxn ang="T72">
                        <a:pos x="T36" y="T37"/>
                      </a:cxn>
                      <a:cxn ang="T73">
                        <a:pos x="T38" y="T39"/>
                      </a:cxn>
                      <a:cxn ang="T74">
                        <a:pos x="T40" y="T41"/>
                      </a:cxn>
                      <a:cxn ang="T75">
                        <a:pos x="T42" y="T43"/>
                      </a:cxn>
                      <a:cxn ang="T76">
                        <a:pos x="T44" y="T45"/>
                      </a:cxn>
                      <a:cxn ang="T77">
                        <a:pos x="T46" y="T47"/>
                      </a:cxn>
                      <a:cxn ang="T78">
                        <a:pos x="T48" y="T49"/>
                      </a:cxn>
                      <a:cxn ang="T79">
                        <a:pos x="T50" y="T51"/>
                      </a:cxn>
                      <a:cxn ang="T80">
                        <a:pos x="T52" y="T53"/>
                      </a:cxn>
                    </a:cxnLst>
                    <a:rect l="T81" t="T82" r="T83" b="T84"/>
                    <a:pathLst>
                      <a:path w="102" h="301">
                        <a:moveTo>
                          <a:pt x="16" y="92"/>
                        </a:moveTo>
                        <a:lnTo>
                          <a:pt x="24" y="114"/>
                        </a:lnTo>
                        <a:lnTo>
                          <a:pt x="33" y="136"/>
                        </a:lnTo>
                        <a:lnTo>
                          <a:pt x="43" y="158"/>
                        </a:lnTo>
                        <a:lnTo>
                          <a:pt x="54" y="180"/>
                        </a:lnTo>
                        <a:lnTo>
                          <a:pt x="69" y="211"/>
                        </a:lnTo>
                        <a:lnTo>
                          <a:pt x="84" y="243"/>
                        </a:lnTo>
                        <a:lnTo>
                          <a:pt x="93" y="272"/>
                        </a:lnTo>
                        <a:lnTo>
                          <a:pt x="96" y="301"/>
                        </a:lnTo>
                        <a:lnTo>
                          <a:pt x="102" y="301"/>
                        </a:lnTo>
                        <a:lnTo>
                          <a:pt x="99" y="271"/>
                        </a:lnTo>
                        <a:lnTo>
                          <a:pt x="90" y="241"/>
                        </a:lnTo>
                        <a:lnTo>
                          <a:pt x="76" y="210"/>
                        </a:lnTo>
                        <a:lnTo>
                          <a:pt x="60" y="177"/>
                        </a:lnTo>
                        <a:lnTo>
                          <a:pt x="49" y="155"/>
                        </a:lnTo>
                        <a:lnTo>
                          <a:pt x="40" y="134"/>
                        </a:lnTo>
                        <a:lnTo>
                          <a:pt x="30" y="112"/>
                        </a:lnTo>
                        <a:lnTo>
                          <a:pt x="22" y="90"/>
                        </a:lnTo>
                        <a:lnTo>
                          <a:pt x="11" y="47"/>
                        </a:lnTo>
                        <a:lnTo>
                          <a:pt x="7" y="20"/>
                        </a:lnTo>
                        <a:lnTo>
                          <a:pt x="7" y="6"/>
                        </a:lnTo>
                        <a:lnTo>
                          <a:pt x="8" y="3"/>
                        </a:lnTo>
                        <a:lnTo>
                          <a:pt x="3" y="0"/>
                        </a:lnTo>
                        <a:lnTo>
                          <a:pt x="2" y="4"/>
                        </a:lnTo>
                        <a:lnTo>
                          <a:pt x="0" y="18"/>
                        </a:lnTo>
                        <a:lnTo>
                          <a:pt x="3" y="47"/>
                        </a:lnTo>
                        <a:lnTo>
                          <a:pt x="16" y="92"/>
                        </a:lnTo>
                        <a:close/>
                      </a:path>
                    </a:pathLst>
                  </a:custGeom>
                  <a:solidFill>
                    <a:srgbClr val="7F7F7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125" name="Freeform 14">
                    <a:extLst>
                      <a:ext uri="{FF2B5EF4-FFF2-40B4-BE49-F238E27FC236}">
                        <a16:creationId xmlns:a16="http://schemas.microsoft.com/office/drawing/2014/main" id="{A69A7EC4-CF02-3EFA-94B2-D8346EE64A45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29811" y="3406205"/>
                    <a:ext cx="813102" cy="1598413"/>
                  </a:xfrm>
                  <a:custGeom>
                    <a:avLst/>
                    <a:gdLst>
                      <a:gd name="T0" fmla="*/ 2147483647 w 443"/>
                      <a:gd name="T1" fmla="*/ 2147483647 h 871"/>
                      <a:gd name="T2" fmla="*/ 2147483647 w 443"/>
                      <a:gd name="T3" fmla="*/ 2147483647 h 871"/>
                      <a:gd name="T4" fmla="*/ 2147483647 w 443"/>
                      <a:gd name="T5" fmla="*/ 2147483647 h 871"/>
                      <a:gd name="T6" fmla="*/ 2147483647 w 443"/>
                      <a:gd name="T7" fmla="*/ 2147483647 h 871"/>
                      <a:gd name="T8" fmla="*/ 2147483647 w 443"/>
                      <a:gd name="T9" fmla="*/ 2147483647 h 871"/>
                      <a:gd name="T10" fmla="*/ 2147483647 w 443"/>
                      <a:gd name="T11" fmla="*/ 2147483647 h 871"/>
                      <a:gd name="T12" fmla="*/ 2147483647 w 443"/>
                      <a:gd name="T13" fmla="*/ 2147483647 h 871"/>
                      <a:gd name="T14" fmla="*/ 2147483647 w 443"/>
                      <a:gd name="T15" fmla="*/ 2147483647 h 871"/>
                      <a:gd name="T16" fmla="*/ 2147483647 w 443"/>
                      <a:gd name="T17" fmla="*/ 2147483647 h 871"/>
                      <a:gd name="T18" fmla="*/ 2147483647 w 443"/>
                      <a:gd name="T19" fmla="*/ 2147483647 h 871"/>
                      <a:gd name="T20" fmla="*/ 2147483647 w 443"/>
                      <a:gd name="T21" fmla="*/ 2147483647 h 871"/>
                      <a:gd name="T22" fmla="*/ 2147483647 w 443"/>
                      <a:gd name="T23" fmla="*/ 2147483647 h 871"/>
                      <a:gd name="T24" fmla="*/ 2147483647 w 443"/>
                      <a:gd name="T25" fmla="*/ 2147483647 h 871"/>
                      <a:gd name="T26" fmla="*/ 2147483647 w 443"/>
                      <a:gd name="T27" fmla="*/ 2147483647 h 871"/>
                      <a:gd name="T28" fmla="*/ 2147483647 w 443"/>
                      <a:gd name="T29" fmla="*/ 2147483647 h 871"/>
                      <a:gd name="T30" fmla="*/ 2147483647 w 443"/>
                      <a:gd name="T31" fmla="*/ 2147483647 h 871"/>
                      <a:gd name="T32" fmla="*/ 2147483647 w 443"/>
                      <a:gd name="T33" fmla="*/ 2147483647 h 871"/>
                      <a:gd name="T34" fmla="*/ 2147483647 w 443"/>
                      <a:gd name="T35" fmla="*/ 2147483647 h 871"/>
                      <a:gd name="T36" fmla="*/ 2147483647 w 443"/>
                      <a:gd name="T37" fmla="*/ 2147483647 h 871"/>
                      <a:gd name="T38" fmla="*/ 2147483647 w 443"/>
                      <a:gd name="T39" fmla="*/ 2147483647 h 871"/>
                      <a:gd name="T40" fmla="*/ 2147483647 w 443"/>
                      <a:gd name="T41" fmla="*/ 2147483647 h 871"/>
                      <a:gd name="T42" fmla="*/ 2147483647 w 443"/>
                      <a:gd name="T43" fmla="*/ 2147483647 h 871"/>
                      <a:gd name="T44" fmla="*/ 2147483647 w 443"/>
                      <a:gd name="T45" fmla="*/ 2147483647 h 871"/>
                      <a:gd name="T46" fmla="*/ 2147483647 w 443"/>
                      <a:gd name="T47" fmla="*/ 2147483647 h 871"/>
                      <a:gd name="T48" fmla="*/ 2147483647 w 443"/>
                      <a:gd name="T49" fmla="*/ 2147483647 h 871"/>
                      <a:gd name="T50" fmla="*/ 2147483647 w 443"/>
                      <a:gd name="T51" fmla="*/ 2147483647 h 871"/>
                      <a:gd name="T52" fmla="*/ 2147483647 w 443"/>
                      <a:gd name="T53" fmla="*/ 2147483647 h 871"/>
                      <a:gd name="T54" fmla="*/ 2147483647 w 443"/>
                      <a:gd name="T55" fmla="*/ 2147483647 h 871"/>
                      <a:gd name="T56" fmla="*/ 2147483647 w 443"/>
                      <a:gd name="T57" fmla="*/ 2147483647 h 871"/>
                      <a:gd name="T58" fmla="*/ 2147483647 w 443"/>
                      <a:gd name="T59" fmla="*/ 2147483647 h 871"/>
                      <a:gd name="T60" fmla="*/ 2147483647 w 443"/>
                      <a:gd name="T61" fmla="*/ 2147483647 h 871"/>
                      <a:gd name="T62" fmla="*/ 2147483647 w 443"/>
                      <a:gd name="T63" fmla="*/ 2147483647 h 871"/>
                      <a:gd name="T64" fmla="*/ 2147483647 w 443"/>
                      <a:gd name="T65" fmla="*/ 2147483647 h 871"/>
                      <a:gd name="T66" fmla="*/ 2147483647 w 443"/>
                      <a:gd name="T67" fmla="*/ 2147483647 h 871"/>
                      <a:gd name="T68" fmla="*/ 2147483647 w 443"/>
                      <a:gd name="T69" fmla="*/ 0 h 871"/>
                      <a:gd name="T70" fmla="*/ 2147483647 w 443"/>
                      <a:gd name="T71" fmla="*/ 0 h 871"/>
                      <a:gd name="T72" fmla="*/ 2147483647 w 443"/>
                      <a:gd name="T73" fmla="*/ 2147483647 h 871"/>
                      <a:gd name="T74" fmla="*/ 2147483647 w 443"/>
                      <a:gd name="T75" fmla="*/ 2147483647 h 871"/>
                      <a:gd name="T76" fmla="*/ 2147483647 w 443"/>
                      <a:gd name="T77" fmla="*/ 2147483647 h 871"/>
                      <a:gd name="T78" fmla="*/ 2147483647 w 443"/>
                      <a:gd name="T79" fmla="*/ 2147483647 h 871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w 443"/>
                      <a:gd name="T121" fmla="*/ 0 h 871"/>
                      <a:gd name="T122" fmla="*/ 443 w 443"/>
                      <a:gd name="T123" fmla="*/ 871 h 871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T120" t="T121" r="T122" b="T123"/>
                    <a:pathLst>
                      <a:path w="443" h="871">
                        <a:moveTo>
                          <a:pt x="167" y="218"/>
                        </a:moveTo>
                        <a:lnTo>
                          <a:pt x="197" y="246"/>
                        </a:lnTo>
                        <a:lnTo>
                          <a:pt x="228" y="262"/>
                        </a:lnTo>
                        <a:lnTo>
                          <a:pt x="258" y="270"/>
                        </a:lnTo>
                        <a:lnTo>
                          <a:pt x="289" y="270"/>
                        </a:lnTo>
                        <a:lnTo>
                          <a:pt x="319" y="261"/>
                        </a:lnTo>
                        <a:lnTo>
                          <a:pt x="349" y="245"/>
                        </a:lnTo>
                        <a:lnTo>
                          <a:pt x="379" y="223"/>
                        </a:lnTo>
                        <a:lnTo>
                          <a:pt x="406" y="196"/>
                        </a:lnTo>
                        <a:lnTo>
                          <a:pt x="410" y="192"/>
                        </a:lnTo>
                        <a:lnTo>
                          <a:pt x="420" y="185"/>
                        </a:lnTo>
                        <a:lnTo>
                          <a:pt x="432" y="179"/>
                        </a:lnTo>
                        <a:lnTo>
                          <a:pt x="443" y="171"/>
                        </a:lnTo>
                        <a:lnTo>
                          <a:pt x="439" y="187"/>
                        </a:lnTo>
                        <a:lnTo>
                          <a:pt x="436" y="214"/>
                        </a:lnTo>
                        <a:lnTo>
                          <a:pt x="432" y="240"/>
                        </a:lnTo>
                        <a:lnTo>
                          <a:pt x="431" y="251"/>
                        </a:lnTo>
                        <a:lnTo>
                          <a:pt x="426" y="270"/>
                        </a:lnTo>
                        <a:lnTo>
                          <a:pt x="418" y="314"/>
                        </a:lnTo>
                        <a:lnTo>
                          <a:pt x="409" y="361"/>
                        </a:lnTo>
                        <a:lnTo>
                          <a:pt x="404" y="388"/>
                        </a:lnTo>
                        <a:lnTo>
                          <a:pt x="398" y="425"/>
                        </a:lnTo>
                        <a:lnTo>
                          <a:pt x="387" y="463"/>
                        </a:lnTo>
                        <a:lnTo>
                          <a:pt x="376" y="496"/>
                        </a:lnTo>
                        <a:lnTo>
                          <a:pt x="373" y="516"/>
                        </a:lnTo>
                        <a:lnTo>
                          <a:pt x="373" y="540"/>
                        </a:lnTo>
                        <a:lnTo>
                          <a:pt x="370" y="576"/>
                        </a:lnTo>
                        <a:lnTo>
                          <a:pt x="360" y="613"/>
                        </a:lnTo>
                        <a:lnTo>
                          <a:pt x="343" y="645"/>
                        </a:lnTo>
                        <a:lnTo>
                          <a:pt x="332" y="664"/>
                        </a:lnTo>
                        <a:lnTo>
                          <a:pt x="321" y="693"/>
                        </a:lnTo>
                        <a:lnTo>
                          <a:pt x="310" y="731"/>
                        </a:lnTo>
                        <a:lnTo>
                          <a:pt x="300" y="770"/>
                        </a:lnTo>
                        <a:lnTo>
                          <a:pt x="293" y="808"/>
                        </a:lnTo>
                        <a:lnTo>
                          <a:pt x="286" y="839"/>
                        </a:lnTo>
                        <a:lnTo>
                          <a:pt x="283" y="863"/>
                        </a:lnTo>
                        <a:lnTo>
                          <a:pt x="282" y="871"/>
                        </a:lnTo>
                        <a:lnTo>
                          <a:pt x="277" y="858"/>
                        </a:lnTo>
                        <a:lnTo>
                          <a:pt x="263" y="825"/>
                        </a:lnTo>
                        <a:lnTo>
                          <a:pt x="242" y="778"/>
                        </a:lnTo>
                        <a:lnTo>
                          <a:pt x="219" y="723"/>
                        </a:lnTo>
                        <a:lnTo>
                          <a:pt x="194" y="668"/>
                        </a:lnTo>
                        <a:lnTo>
                          <a:pt x="172" y="620"/>
                        </a:lnTo>
                        <a:lnTo>
                          <a:pt x="154" y="584"/>
                        </a:lnTo>
                        <a:lnTo>
                          <a:pt x="143" y="566"/>
                        </a:lnTo>
                        <a:lnTo>
                          <a:pt x="135" y="560"/>
                        </a:lnTo>
                        <a:lnTo>
                          <a:pt x="128" y="554"/>
                        </a:lnTo>
                        <a:lnTo>
                          <a:pt x="120" y="544"/>
                        </a:lnTo>
                        <a:lnTo>
                          <a:pt x="112" y="537"/>
                        </a:lnTo>
                        <a:lnTo>
                          <a:pt x="104" y="529"/>
                        </a:lnTo>
                        <a:lnTo>
                          <a:pt x="98" y="522"/>
                        </a:lnTo>
                        <a:lnTo>
                          <a:pt x="95" y="518"/>
                        </a:lnTo>
                        <a:lnTo>
                          <a:pt x="93" y="516"/>
                        </a:lnTo>
                        <a:lnTo>
                          <a:pt x="91" y="496"/>
                        </a:lnTo>
                        <a:lnTo>
                          <a:pt x="88" y="447"/>
                        </a:lnTo>
                        <a:lnTo>
                          <a:pt x="84" y="394"/>
                        </a:lnTo>
                        <a:lnTo>
                          <a:pt x="77" y="355"/>
                        </a:lnTo>
                        <a:lnTo>
                          <a:pt x="73" y="336"/>
                        </a:lnTo>
                        <a:lnTo>
                          <a:pt x="66" y="306"/>
                        </a:lnTo>
                        <a:lnTo>
                          <a:pt x="57" y="268"/>
                        </a:lnTo>
                        <a:lnTo>
                          <a:pt x="49" y="228"/>
                        </a:lnTo>
                        <a:lnTo>
                          <a:pt x="40" y="188"/>
                        </a:lnTo>
                        <a:lnTo>
                          <a:pt x="32" y="151"/>
                        </a:lnTo>
                        <a:lnTo>
                          <a:pt x="25" y="121"/>
                        </a:lnTo>
                        <a:lnTo>
                          <a:pt x="21" y="102"/>
                        </a:lnTo>
                        <a:lnTo>
                          <a:pt x="18" y="88"/>
                        </a:lnTo>
                        <a:lnTo>
                          <a:pt x="14" y="66"/>
                        </a:lnTo>
                        <a:lnTo>
                          <a:pt x="10" y="38"/>
                        </a:lnTo>
                        <a:lnTo>
                          <a:pt x="0" y="0"/>
                        </a:lnTo>
                        <a:lnTo>
                          <a:pt x="2" y="0"/>
                        </a:lnTo>
                        <a:lnTo>
                          <a:pt x="2" y="2"/>
                        </a:lnTo>
                        <a:lnTo>
                          <a:pt x="19" y="36"/>
                        </a:lnTo>
                        <a:lnTo>
                          <a:pt x="36" y="66"/>
                        </a:lnTo>
                        <a:lnTo>
                          <a:pt x="55" y="94"/>
                        </a:lnTo>
                        <a:lnTo>
                          <a:pt x="76" y="119"/>
                        </a:lnTo>
                        <a:lnTo>
                          <a:pt x="96" y="145"/>
                        </a:lnTo>
                        <a:lnTo>
                          <a:pt x="118" y="168"/>
                        </a:lnTo>
                        <a:lnTo>
                          <a:pt x="142" y="193"/>
                        </a:lnTo>
                        <a:lnTo>
                          <a:pt x="167" y="218"/>
                        </a:lnTo>
                        <a:close/>
                      </a:path>
                    </a:pathLst>
                  </a:custGeom>
                  <a:solidFill>
                    <a:srgbClr val="989898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122" name="Freeform 22">
                    <a:extLst>
                      <a:ext uri="{FF2B5EF4-FFF2-40B4-BE49-F238E27FC236}">
                        <a16:creationId xmlns:a16="http://schemas.microsoft.com/office/drawing/2014/main" id="{5DEFC168-23A7-8AA1-E1A5-022F7BD7216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091136" y="2534465"/>
                    <a:ext cx="219501" cy="745287"/>
                  </a:xfrm>
                  <a:custGeom>
                    <a:avLst/>
                    <a:gdLst/>
                    <a:ahLst/>
                    <a:cxnLst>
                      <a:cxn ang="0">
                        <a:pos x="39" y="218"/>
                      </a:cxn>
                      <a:cxn ang="0">
                        <a:pos x="128" y="219"/>
                      </a:cxn>
                      <a:cxn ang="0">
                        <a:pos x="130" y="222"/>
                      </a:cxn>
                      <a:cxn ang="0">
                        <a:pos x="135" y="233"/>
                      </a:cxn>
                      <a:cxn ang="0">
                        <a:pos x="141" y="251"/>
                      </a:cxn>
                      <a:cxn ang="0">
                        <a:pos x="147" y="274"/>
                      </a:cxn>
                      <a:cxn ang="0">
                        <a:pos x="152" y="302"/>
                      </a:cxn>
                      <a:cxn ang="0">
                        <a:pos x="154" y="334"/>
                      </a:cxn>
                      <a:cxn ang="0">
                        <a:pos x="149" y="370"/>
                      </a:cxn>
                      <a:cxn ang="0">
                        <a:pos x="139" y="409"/>
                      </a:cxn>
                      <a:cxn ang="0">
                        <a:pos x="33" y="409"/>
                      </a:cxn>
                      <a:cxn ang="0">
                        <a:pos x="28" y="400"/>
                      </a:cxn>
                      <a:cxn ang="0">
                        <a:pos x="18" y="375"/>
                      </a:cxn>
                      <a:cxn ang="0">
                        <a:pos x="7" y="348"/>
                      </a:cxn>
                      <a:cxn ang="0">
                        <a:pos x="4" y="326"/>
                      </a:cxn>
                      <a:cxn ang="0">
                        <a:pos x="15" y="321"/>
                      </a:cxn>
                      <a:cxn ang="0">
                        <a:pos x="15" y="299"/>
                      </a:cxn>
                      <a:cxn ang="0">
                        <a:pos x="0" y="295"/>
                      </a:cxn>
                      <a:cxn ang="0">
                        <a:pos x="0" y="284"/>
                      </a:cxn>
                      <a:cxn ang="0">
                        <a:pos x="3" y="257"/>
                      </a:cxn>
                      <a:cxn ang="0">
                        <a:pos x="6" y="216"/>
                      </a:cxn>
                      <a:cxn ang="0">
                        <a:pos x="11" y="168"/>
                      </a:cxn>
                      <a:cxn ang="0">
                        <a:pos x="18" y="117"/>
                      </a:cxn>
                      <a:cxn ang="0">
                        <a:pos x="29" y="70"/>
                      </a:cxn>
                      <a:cxn ang="0">
                        <a:pos x="42" y="28"/>
                      </a:cxn>
                      <a:cxn ang="0">
                        <a:pos x="59" y="0"/>
                      </a:cxn>
                      <a:cxn ang="0">
                        <a:pos x="83" y="11"/>
                      </a:cxn>
                      <a:cxn ang="0">
                        <a:pos x="77" y="26"/>
                      </a:cxn>
                      <a:cxn ang="0">
                        <a:pos x="61" y="70"/>
                      </a:cxn>
                      <a:cxn ang="0">
                        <a:pos x="45" y="136"/>
                      </a:cxn>
                      <a:cxn ang="0">
                        <a:pos x="39" y="218"/>
                      </a:cxn>
                    </a:cxnLst>
                    <a:rect l="0" t="0" r="r" b="b"/>
                    <a:pathLst>
                      <a:path w="154" h="409">
                        <a:moveTo>
                          <a:pt x="39" y="218"/>
                        </a:moveTo>
                        <a:lnTo>
                          <a:pt x="128" y="219"/>
                        </a:lnTo>
                        <a:lnTo>
                          <a:pt x="130" y="222"/>
                        </a:lnTo>
                        <a:lnTo>
                          <a:pt x="135" y="233"/>
                        </a:lnTo>
                        <a:lnTo>
                          <a:pt x="141" y="251"/>
                        </a:lnTo>
                        <a:lnTo>
                          <a:pt x="147" y="274"/>
                        </a:lnTo>
                        <a:lnTo>
                          <a:pt x="152" y="302"/>
                        </a:lnTo>
                        <a:lnTo>
                          <a:pt x="154" y="334"/>
                        </a:lnTo>
                        <a:lnTo>
                          <a:pt x="149" y="370"/>
                        </a:lnTo>
                        <a:lnTo>
                          <a:pt x="139" y="409"/>
                        </a:lnTo>
                        <a:lnTo>
                          <a:pt x="33" y="409"/>
                        </a:lnTo>
                        <a:lnTo>
                          <a:pt x="28" y="400"/>
                        </a:lnTo>
                        <a:lnTo>
                          <a:pt x="18" y="375"/>
                        </a:lnTo>
                        <a:lnTo>
                          <a:pt x="7" y="348"/>
                        </a:lnTo>
                        <a:lnTo>
                          <a:pt x="4" y="326"/>
                        </a:lnTo>
                        <a:lnTo>
                          <a:pt x="15" y="321"/>
                        </a:lnTo>
                        <a:lnTo>
                          <a:pt x="15" y="299"/>
                        </a:lnTo>
                        <a:lnTo>
                          <a:pt x="0" y="295"/>
                        </a:lnTo>
                        <a:lnTo>
                          <a:pt x="0" y="284"/>
                        </a:lnTo>
                        <a:lnTo>
                          <a:pt x="3" y="257"/>
                        </a:lnTo>
                        <a:lnTo>
                          <a:pt x="6" y="216"/>
                        </a:lnTo>
                        <a:lnTo>
                          <a:pt x="11" y="168"/>
                        </a:lnTo>
                        <a:lnTo>
                          <a:pt x="18" y="117"/>
                        </a:lnTo>
                        <a:lnTo>
                          <a:pt x="29" y="70"/>
                        </a:lnTo>
                        <a:lnTo>
                          <a:pt x="42" y="28"/>
                        </a:lnTo>
                        <a:lnTo>
                          <a:pt x="59" y="0"/>
                        </a:lnTo>
                        <a:lnTo>
                          <a:pt x="83" y="11"/>
                        </a:lnTo>
                        <a:lnTo>
                          <a:pt x="77" y="26"/>
                        </a:lnTo>
                        <a:lnTo>
                          <a:pt x="61" y="70"/>
                        </a:lnTo>
                        <a:lnTo>
                          <a:pt x="45" y="136"/>
                        </a:lnTo>
                        <a:lnTo>
                          <a:pt x="39" y="218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chemeClr val="accent1">
                          <a:lumMod val="90000"/>
                        </a:schemeClr>
                      </a:gs>
                      <a:gs pos="58000">
                        <a:schemeClr val="bg2">
                          <a:lumMod val="10000"/>
                        </a:schemeClr>
                      </a:gs>
                      <a:gs pos="45000">
                        <a:schemeClr val="bg2">
                          <a:lumMod val="25000"/>
                        </a:schemeClr>
                      </a:gs>
                    </a:gsLst>
                    <a:lin ang="2700000" scaled="1"/>
                    <a:tileRect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>
                      <a:latin typeface="+mn-lt"/>
                    </a:endParaRPr>
                  </a:p>
                </p:txBody>
              </p:sp>
              <p:sp>
                <p:nvSpPr>
                  <p:cNvPr id="123" name="Freeform 23">
                    <a:extLst>
                      <a:ext uri="{FF2B5EF4-FFF2-40B4-BE49-F238E27FC236}">
                        <a16:creationId xmlns:a16="http://schemas.microsoft.com/office/drawing/2014/main" id="{004B837A-ABCD-94BE-1C50-E1926A97E8E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944690" y="3259387"/>
                    <a:ext cx="646075" cy="546875"/>
                  </a:xfrm>
                  <a:custGeom>
                    <a:avLst/>
                    <a:gdLst>
                      <a:gd name="T0" fmla="*/ 2147483647 w 352"/>
                      <a:gd name="T1" fmla="*/ 2147483647 h 298"/>
                      <a:gd name="T2" fmla="*/ 2147483647 w 352"/>
                      <a:gd name="T3" fmla="*/ 2147483647 h 298"/>
                      <a:gd name="T4" fmla="*/ 2147483647 w 352"/>
                      <a:gd name="T5" fmla="*/ 2147483647 h 298"/>
                      <a:gd name="T6" fmla="*/ 2147483647 w 352"/>
                      <a:gd name="T7" fmla="*/ 2147483647 h 298"/>
                      <a:gd name="T8" fmla="*/ 2147483647 w 352"/>
                      <a:gd name="T9" fmla="*/ 2147483647 h 298"/>
                      <a:gd name="T10" fmla="*/ 2147483647 w 352"/>
                      <a:gd name="T11" fmla="*/ 2147483647 h 298"/>
                      <a:gd name="T12" fmla="*/ 2147483647 w 352"/>
                      <a:gd name="T13" fmla="*/ 2147483647 h 298"/>
                      <a:gd name="T14" fmla="*/ 2147483647 w 352"/>
                      <a:gd name="T15" fmla="*/ 2147483647 h 298"/>
                      <a:gd name="T16" fmla="*/ 2147483647 w 352"/>
                      <a:gd name="T17" fmla="*/ 2147483647 h 298"/>
                      <a:gd name="T18" fmla="*/ 2147483647 w 352"/>
                      <a:gd name="T19" fmla="*/ 2147483647 h 298"/>
                      <a:gd name="T20" fmla="*/ 2147483647 w 352"/>
                      <a:gd name="T21" fmla="*/ 2147483647 h 298"/>
                      <a:gd name="T22" fmla="*/ 2147483647 w 352"/>
                      <a:gd name="T23" fmla="*/ 2147483647 h 298"/>
                      <a:gd name="T24" fmla="*/ 2147483647 w 352"/>
                      <a:gd name="T25" fmla="*/ 2147483647 h 298"/>
                      <a:gd name="T26" fmla="*/ 2147483647 w 352"/>
                      <a:gd name="T27" fmla="*/ 2147483647 h 298"/>
                      <a:gd name="T28" fmla="*/ 2147483647 w 352"/>
                      <a:gd name="T29" fmla="*/ 2147483647 h 298"/>
                      <a:gd name="T30" fmla="*/ 2147483647 w 352"/>
                      <a:gd name="T31" fmla="*/ 2147483647 h 298"/>
                      <a:gd name="T32" fmla="*/ 0 w 352"/>
                      <a:gd name="T33" fmla="*/ 2147483647 h 298"/>
                      <a:gd name="T34" fmla="*/ 2147483647 w 352"/>
                      <a:gd name="T35" fmla="*/ 2147483647 h 298"/>
                      <a:gd name="T36" fmla="*/ 2147483647 w 352"/>
                      <a:gd name="T37" fmla="*/ 2147483647 h 298"/>
                      <a:gd name="T38" fmla="*/ 2147483647 w 352"/>
                      <a:gd name="T39" fmla="*/ 2147483647 h 298"/>
                      <a:gd name="T40" fmla="*/ 2147483647 w 352"/>
                      <a:gd name="T41" fmla="*/ 2147483647 h 298"/>
                      <a:gd name="T42" fmla="*/ 2147483647 w 352"/>
                      <a:gd name="T43" fmla="*/ 2147483647 h 298"/>
                      <a:gd name="T44" fmla="*/ 2147483647 w 352"/>
                      <a:gd name="T45" fmla="*/ 2147483647 h 298"/>
                      <a:gd name="T46" fmla="*/ 2147483647 w 352"/>
                      <a:gd name="T47" fmla="*/ 2147483647 h 298"/>
                      <a:gd name="T48" fmla="*/ 2147483647 w 352"/>
                      <a:gd name="T49" fmla="*/ 2147483647 h 298"/>
                      <a:gd name="T50" fmla="*/ 2147483647 w 352"/>
                      <a:gd name="T51" fmla="*/ 2147483647 h 298"/>
                      <a:gd name="T52" fmla="*/ 2147483647 w 352"/>
                      <a:gd name="T53" fmla="*/ 2147483647 h 298"/>
                      <a:gd name="T54" fmla="*/ 2147483647 w 352"/>
                      <a:gd name="T55" fmla="*/ 2147483647 h 298"/>
                      <a:gd name="T56" fmla="*/ 2147483647 w 352"/>
                      <a:gd name="T57" fmla="*/ 2147483647 h 298"/>
                      <a:gd name="T58" fmla="*/ 2147483647 w 352"/>
                      <a:gd name="T59" fmla="*/ 2147483647 h 298"/>
                      <a:gd name="T60" fmla="*/ 2147483647 w 352"/>
                      <a:gd name="T61" fmla="*/ 2147483647 h 298"/>
                      <a:gd name="T62" fmla="*/ 2147483647 w 352"/>
                      <a:gd name="T63" fmla="*/ 0 h 298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w 352"/>
                      <a:gd name="T97" fmla="*/ 0 h 298"/>
                      <a:gd name="T98" fmla="*/ 352 w 352"/>
                      <a:gd name="T99" fmla="*/ 298 h 298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T96" t="T97" r="T98" b="T99"/>
                    <a:pathLst>
                      <a:path w="352" h="298">
                        <a:moveTo>
                          <a:pt x="346" y="0"/>
                        </a:moveTo>
                        <a:lnTo>
                          <a:pt x="343" y="2"/>
                        </a:lnTo>
                        <a:lnTo>
                          <a:pt x="341" y="3"/>
                        </a:lnTo>
                        <a:lnTo>
                          <a:pt x="339" y="6"/>
                        </a:lnTo>
                        <a:lnTo>
                          <a:pt x="339" y="8"/>
                        </a:lnTo>
                        <a:lnTo>
                          <a:pt x="339" y="14"/>
                        </a:lnTo>
                        <a:lnTo>
                          <a:pt x="339" y="28"/>
                        </a:lnTo>
                        <a:lnTo>
                          <a:pt x="339" y="52"/>
                        </a:lnTo>
                        <a:lnTo>
                          <a:pt x="335" y="80"/>
                        </a:lnTo>
                        <a:lnTo>
                          <a:pt x="328" y="112"/>
                        </a:lnTo>
                        <a:lnTo>
                          <a:pt x="316" y="146"/>
                        </a:lnTo>
                        <a:lnTo>
                          <a:pt x="297" y="181"/>
                        </a:lnTo>
                        <a:lnTo>
                          <a:pt x="272" y="212"/>
                        </a:lnTo>
                        <a:lnTo>
                          <a:pt x="261" y="223"/>
                        </a:lnTo>
                        <a:lnTo>
                          <a:pt x="250" y="232"/>
                        </a:lnTo>
                        <a:lnTo>
                          <a:pt x="237" y="240"/>
                        </a:lnTo>
                        <a:lnTo>
                          <a:pt x="223" y="248"/>
                        </a:lnTo>
                        <a:lnTo>
                          <a:pt x="211" y="256"/>
                        </a:lnTo>
                        <a:lnTo>
                          <a:pt x="195" y="262"/>
                        </a:lnTo>
                        <a:lnTo>
                          <a:pt x="181" y="267"/>
                        </a:lnTo>
                        <a:lnTo>
                          <a:pt x="163" y="272"/>
                        </a:lnTo>
                        <a:lnTo>
                          <a:pt x="148" y="276"/>
                        </a:lnTo>
                        <a:lnTo>
                          <a:pt x="130" y="279"/>
                        </a:lnTo>
                        <a:lnTo>
                          <a:pt x="112" y="281"/>
                        </a:lnTo>
                        <a:lnTo>
                          <a:pt x="93" y="283"/>
                        </a:lnTo>
                        <a:lnTo>
                          <a:pt x="72" y="284"/>
                        </a:lnTo>
                        <a:lnTo>
                          <a:pt x="52" y="284"/>
                        </a:lnTo>
                        <a:lnTo>
                          <a:pt x="30" y="283"/>
                        </a:lnTo>
                        <a:lnTo>
                          <a:pt x="8" y="281"/>
                        </a:lnTo>
                        <a:lnTo>
                          <a:pt x="6" y="281"/>
                        </a:lnTo>
                        <a:lnTo>
                          <a:pt x="3" y="283"/>
                        </a:lnTo>
                        <a:lnTo>
                          <a:pt x="2" y="286"/>
                        </a:lnTo>
                        <a:lnTo>
                          <a:pt x="0" y="287"/>
                        </a:lnTo>
                        <a:lnTo>
                          <a:pt x="0" y="290"/>
                        </a:lnTo>
                        <a:lnTo>
                          <a:pt x="2" y="294"/>
                        </a:lnTo>
                        <a:lnTo>
                          <a:pt x="5" y="295"/>
                        </a:lnTo>
                        <a:lnTo>
                          <a:pt x="6" y="295"/>
                        </a:lnTo>
                        <a:lnTo>
                          <a:pt x="30" y="297"/>
                        </a:lnTo>
                        <a:lnTo>
                          <a:pt x="52" y="298"/>
                        </a:lnTo>
                        <a:lnTo>
                          <a:pt x="74" y="298"/>
                        </a:lnTo>
                        <a:lnTo>
                          <a:pt x="94" y="297"/>
                        </a:lnTo>
                        <a:lnTo>
                          <a:pt x="113" y="295"/>
                        </a:lnTo>
                        <a:lnTo>
                          <a:pt x="134" y="292"/>
                        </a:lnTo>
                        <a:lnTo>
                          <a:pt x="151" y="289"/>
                        </a:lnTo>
                        <a:lnTo>
                          <a:pt x="168" y="284"/>
                        </a:lnTo>
                        <a:lnTo>
                          <a:pt x="185" y="279"/>
                        </a:lnTo>
                        <a:lnTo>
                          <a:pt x="201" y="273"/>
                        </a:lnTo>
                        <a:lnTo>
                          <a:pt x="217" y="267"/>
                        </a:lnTo>
                        <a:lnTo>
                          <a:pt x="231" y="259"/>
                        </a:lnTo>
                        <a:lnTo>
                          <a:pt x="245" y="251"/>
                        </a:lnTo>
                        <a:lnTo>
                          <a:pt x="258" y="242"/>
                        </a:lnTo>
                        <a:lnTo>
                          <a:pt x="270" y="231"/>
                        </a:lnTo>
                        <a:lnTo>
                          <a:pt x="281" y="220"/>
                        </a:lnTo>
                        <a:lnTo>
                          <a:pt x="308" y="187"/>
                        </a:lnTo>
                        <a:lnTo>
                          <a:pt x="327" y="151"/>
                        </a:lnTo>
                        <a:lnTo>
                          <a:pt x="341" y="116"/>
                        </a:lnTo>
                        <a:lnTo>
                          <a:pt x="347" y="83"/>
                        </a:lnTo>
                        <a:lnTo>
                          <a:pt x="352" y="54"/>
                        </a:lnTo>
                        <a:lnTo>
                          <a:pt x="352" y="30"/>
                        </a:lnTo>
                        <a:lnTo>
                          <a:pt x="352" y="13"/>
                        </a:lnTo>
                        <a:lnTo>
                          <a:pt x="352" y="6"/>
                        </a:lnTo>
                        <a:lnTo>
                          <a:pt x="352" y="5"/>
                        </a:lnTo>
                        <a:lnTo>
                          <a:pt x="350" y="2"/>
                        </a:lnTo>
                        <a:lnTo>
                          <a:pt x="347" y="0"/>
                        </a:lnTo>
                        <a:lnTo>
                          <a:pt x="346" y="0"/>
                        </a:lnTo>
                        <a:close/>
                      </a:path>
                    </a:pathLst>
                  </a:custGeom>
                  <a:solidFill>
                    <a:srgbClr val="7F7F7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CA"/>
                  </a:p>
                </p:txBody>
              </p:sp>
              <p:sp>
                <p:nvSpPr>
                  <p:cNvPr id="124" name="Freeform 24">
                    <a:extLst>
                      <a:ext uri="{FF2B5EF4-FFF2-40B4-BE49-F238E27FC236}">
                        <a16:creationId xmlns:a16="http://schemas.microsoft.com/office/drawing/2014/main" id="{6F95EFDE-FF76-891A-0693-0A0971704F82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815496" y="3696228"/>
                    <a:ext cx="219501" cy="153448"/>
                  </a:xfrm>
                  <a:custGeom>
                    <a:avLst/>
                    <a:gdLst/>
                    <a:ahLst/>
                    <a:cxnLst>
                      <a:cxn ang="0">
                        <a:pos x="120" y="39"/>
                      </a:cxn>
                      <a:cxn ang="0">
                        <a:pos x="118" y="47"/>
                      </a:cxn>
                      <a:cxn ang="0">
                        <a:pos x="115" y="55"/>
                      </a:cxn>
                      <a:cxn ang="0">
                        <a:pos x="110" y="61"/>
                      </a:cxn>
                      <a:cxn ang="0">
                        <a:pos x="102" y="67"/>
                      </a:cxn>
                      <a:cxn ang="0">
                        <a:pos x="94" y="72"/>
                      </a:cxn>
                      <a:cxn ang="0">
                        <a:pos x="83" y="77"/>
                      </a:cxn>
                      <a:cxn ang="0">
                        <a:pos x="72" y="78"/>
                      </a:cxn>
                      <a:cxn ang="0">
                        <a:pos x="60" y="80"/>
                      </a:cxn>
                      <a:cxn ang="0">
                        <a:pos x="49" y="78"/>
                      </a:cxn>
                      <a:cxn ang="0">
                        <a:pos x="38" y="77"/>
                      </a:cxn>
                      <a:cxn ang="0">
                        <a:pos x="27" y="72"/>
                      </a:cxn>
                      <a:cxn ang="0">
                        <a:pos x="19" y="67"/>
                      </a:cxn>
                      <a:cxn ang="0">
                        <a:pos x="11" y="61"/>
                      </a:cxn>
                      <a:cxn ang="0">
                        <a:pos x="5" y="55"/>
                      </a:cxn>
                      <a:cxn ang="0">
                        <a:pos x="2" y="47"/>
                      </a:cxn>
                      <a:cxn ang="0">
                        <a:pos x="0" y="39"/>
                      </a:cxn>
                      <a:cxn ang="0">
                        <a:pos x="2" y="31"/>
                      </a:cxn>
                      <a:cxn ang="0">
                        <a:pos x="5" y="23"/>
                      </a:cxn>
                      <a:cxn ang="0">
                        <a:pos x="11" y="17"/>
                      </a:cxn>
                      <a:cxn ang="0">
                        <a:pos x="19" y="11"/>
                      </a:cxn>
                      <a:cxn ang="0">
                        <a:pos x="27" y="6"/>
                      </a:cxn>
                      <a:cxn ang="0">
                        <a:pos x="38" y="3"/>
                      </a:cxn>
                      <a:cxn ang="0">
                        <a:pos x="49" y="0"/>
                      </a:cxn>
                      <a:cxn ang="0">
                        <a:pos x="60" y="0"/>
                      </a:cxn>
                      <a:cxn ang="0">
                        <a:pos x="72" y="0"/>
                      </a:cxn>
                      <a:cxn ang="0">
                        <a:pos x="83" y="3"/>
                      </a:cxn>
                      <a:cxn ang="0">
                        <a:pos x="94" y="6"/>
                      </a:cxn>
                      <a:cxn ang="0">
                        <a:pos x="102" y="11"/>
                      </a:cxn>
                      <a:cxn ang="0">
                        <a:pos x="110" y="17"/>
                      </a:cxn>
                      <a:cxn ang="0">
                        <a:pos x="115" y="23"/>
                      </a:cxn>
                      <a:cxn ang="0">
                        <a:pos x="118" y="31"/>
                      </a:cxn>
                      <a:cxn ang="0">
                        <a:pos x="120" y="39"/>
                      </a:cxn>
                    </a:cxnLst>
                    <a:rect l="0" t="0" r="r" b="b"/>
                    <a:pathLst>
                      <a:path w="120" h="80">
                        <a:moveTo>
                          <a:pt x="120" y="39"/>
                        </a:moveTo>
                        <a:lnTo>
                          <a:pt x="118" y="47"/>
                        </a:lnTo>
                        <a:lnTo>
                          <a:pt x="115" y="55"/>
                        </a:lnTo>
                        <a:lnTo>
                          <a:pt x="110" y="61"/>
                        </a:lnTo>
                        <a:lnTo>
                          <a:pt x="102" y="67"/>
                        </a:lnTo>
                        <a:lnTo>
                          <a:pt x="94" y="72"/>
                        </a:lnTo>
                        <a:lnTo>
                          <a:pt x="83" y="77"/>
                        </a:lnTo>
                        <a:lnTo>
                          <a:pt x="72" y="78"/>
                        </a:lnTo>
                        <a:lnTo>
                          <a:pt x="60" y="80"/>
                        </a:lnTo>
                        <a:lnTo>
                          <a:pt x="49" y="78"/>
                        </a:lnTo>
                        <a:lnTo>
                          <a:pt x="38" y="77"/>
                        </a:lnTo>
                        <a:lnTo>
                          <a:pt x="27" y="72"/>
                        </a:lnTo>
                        <a:lnTo>
                          <a:pt x="19" y="67"/>
                        </a:lnTo>
                        <a:lnTo>
                          <a:pt x="11" y="61"/>
                        </a:lnTo>
                        <a:lnTo>
                          <a:pt x="5" y="55"/>
                        </a:lnTo>
                        <a:lnTo>
                          <a:pt x="2" y="47"/>
                        </a:lnTo>
                        <a:lnTo>
                          <a:pt x="0" y="39"/>
                        </a:lnTo>
                        <a:lnTo>
                          <a:pt x="2" y="31"/>
                        </a:lnTo>
                        <a:lnTo>
                          <a:pt x="5" y="23"/>
                        </a:lnTo>
                        <a:lnTo>
                          <a:pt x="11" y="17"/>
                        </a:lnTo>
                        <a:lnTo>
                          <a:pt x="19" y="11"/>
                        </a:lnTo>
                        <a:lnTo>
                          <a:pt x="27" y="6"/>
                        </a:lnTo>
                        <a:lnTo>
                          <a:pt x="38" y="3"/>
                        </a:lnTo>
                        <a:lnTo>
                          <a:pt x="49" y="0"/>
                        </a:lnTo>
                        <a:lnTo>
                          <a:pt x="60" y="0"/>
                        </a:lnTo>
                        <a:lnTo>
                          <a:pt x="72" y="0"/>
                        </a:lnTo>
                        <a:lnTo>
                          <a:pt x="83" y="3"/>
                        </a:lnTo>
                        <a:lnTo>
                          <a:pt x="94" y="6"/>
                        </a:lnTo>
                        <a:lnTo>
                          <a:pt x="102" y="11"/>
                        </a:lnTo>
                        <a:lnTo>
                          <a:pt x="110" y="17"/>
                        </a:lnTo>
                        <a:lnTo>
                          <a:pt x="115" y="23"/>
                        </a:lnTo>
                        <a:lnTo>
                          <a:pt x="118" y="31"/>
                        </a:lnTo>
                        <a:lnTo>
                          <a:pt x="120" y="39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chemeClr val="accent1">
                          <a:lumMod val="90000"/>
                        </a:schemeClr>
                      </a:gs>
                      <a:gs pos="58000">
                        <a:schemeClr val="bg2">
                          <a:lumMod val="10000"/>
                        </a:schemeClr>
                      </a:gs>
                      <a:gs pos="45000">
                        <a:schemeClr val="bg2">
                          <a:lumMod val="25000"/>
                        </a:schemeClr>
                      </a:gs>
                    </a:gsLst>
                    <a:lin ang="2700000" scaled="1"/>
                    <a:tileRect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da-DK">
                      <a:latin typeface="+mn-lt"/>
                    </a:endParaRPr>
                  </a:p>
                </p:txBody>
              </p:sp>
            </p:grpSp>
          </p:grpSp>
        </p:grpSp>
        <p:grpSp>
          <p:nvGrpSpPr>
            <p:cNvPr id="105" name="Group 313">
              <a:extLst>
                <a:ext uri="{FF2B5EF4-FFF2-40B4-BE49-F238E27FC236}">
                  <a16:creationId xmlns:a16="http://schemas.microsoft.com/office/drawing/2014/main" id="{76AAB781-A01D-429E-4160-13EC3EDCF959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7127999" y="5056783"/>
              <a:ext cx="196411" cy="436103"/>
              <a:chOff x="4419" y="-48"/>
              <a:chExt cx="413" cy="917"/>
            </a:xfrm>
            <a:solidFill>
              <a:schemeClr val="bg1"/>
            </a:solidFill>
          </p:grpSpPr>
          <p:sp>
            <p:nvSpPr>
              <p:cNvPr id="106" name="Freeform 317">
                <a:extLst>
                  <a:ext uri="{FF2B5EF4-FFF2-40B4-BE49-F238E27FC236}">
                    <a16:creationId xmlns:a16="http://schemas.microsoft.com/office/drawing/2014/main" id="{B5D1075B-C482-6ED7-45A2-1006395692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9" y="-48"/>
                <a:ext cx="350" cy="917"/>
              </a:xfrm>
              <a:custGeom>
                <a:avLst/>
                <a:gdLst/>
                <a:ahLst/>
                <a:cxnLst>
                  <a:cxn ang="0">
                    <a:pos x="341" y="25"/>
                  </a:cxn>
                  <a:cxn ang="0">
                    <a:pos x="319" y="14"/>
                  </a:cxn>
                  <a:cxn ang="0">
                    <a:pos x="300" y="6"/>
                  </a:cxn>
                  <a:cxn ang="0">
                    <a:pos x="276" y="1"/>
                  </a:cxn>
                  <a:cxn ang="0">
                    <a:pos x="250" y="0"/>
                  </a:cxn>
                  <a:cxn ang="0">
                    <a:pos x="222" y="4"/>
                  </a:cxn>
                  <a:cxn ang="0">
                    <a:pos x="192" y="15"/>
                  </a:cxn>
                  <a:cxn ang="0">
                    <a:pos x="161" y="35"/>
                  </a:cxn>
                  <a:cxn ang="0">
                    <a:pos x="131" y="66"/>
                  </a:cxn>
                  <a:cxn ang="0">
                    <a:pos x="102" y="108"/>
                  </a:cxn>
                  <a:cxn ang="0">
                    <a:pos x="76" y="151"/>
                  </a:cxn>
                  <a:cxn ang="0">
                    <a:pos x="56" y="195"/>
                  </a:cxn>
                  <a:cxn ang="0">
                    <a:pos x="39" y="239"/>
                  </a:cxn>
                  <a:cxn ang="0">
                    <a:pos x="26" y="282"/>
                  </a:cxn>
                  <a:cxn ang="0">
                    <a:pos x="16" y="323"/>
                  </a:cxn>
                  <a:cxn ang="0">
                    <a:pos x="8" y="363"/>
                  </a:cxn>
                  <a:cxn ang="0">
                    <a:pos x="4" y="401"/>
                  </a:cxn>
                  <a:cxn ang="0">
                    <a:pos x="1" y="436"/>
                  </a:cxn>
                  <a:cxn ang="0">
                    <a:pos x="0" y="470"/>
                  </a:cxn>
                  <a:cxn ang="0">
                    <a:pos x="0" y="497"/>
                  </a:cxn>
                  <a:cxn ang="0">
                    <a:pos x="1" y="526"/>
                  </a:cxn>
                  <a:cxn ang="0">
                    <a:pos x="5" y="560"/>
                  </a:cxn>
                  <a:cxn ang="0">
                    <a:pos x="12" y="600"/>
                  </a:cxn>
                  <a:cxn ang="0">
                    <a:pos x="23" y="643"/>
                  </a:cxn>
                  <a:cxn ang="0">
                    <a:pos x="36" y="686"/>
                  </a:cxn>
                  <a:cxn ang="0">
                    <a:pos x="53" y="730"/>
                  </a:cxn>
                  <a:cxn ang="0">
                    <a:pos x="72" y="773"/>
                  </a:cxn>
                  <a:cxn ang="0">
                    <a:pos x="95" y="811"/>
                  </a:cxn>
                  <a:cxn ang="0">
                    <a:pos x="121" y="844"/>
                  </a:cxn>
                  <a:cxn ang="0">
                    <a:pos x="151" y="870"/>
                  </a:cxn>
                  <a:cxn ang="0">
                    <a:pos x="183" y="888"/>
                  </a:cxn>
                  <a:cxn ang="0">
                    <a:pos x="215" y="899"/>
                  </a:cxn>
                  <a:cxn ang="0">
                    <a:pos x="242" y="908"/>
                  </a:cxn>
                  <a:cxn ang="0">
                    <a:pos x="267" y="912"/>
                  </a:cxn>
                  <a:cxn ang="0">
                    <a:pos x="287" y="915"/>
                  </a:cxn>
                  <a:cxn ang="0">
                    <a:pos x="311" y="916"/>
                  </a:cxn>
                  <a:cxn ang="0">
                    <a:pos x="334" y="913"/>
                  </a:cxn>
                  <a:cxn ang="0">
                    <a:pos x="268" y="689"/>
                  </a:cxn>
                  <a:cxn ang="0">
                    <a:pos x="253" y="690"/>
                  </a:cxn>
                  <a:cxn ang="0">
                    <a:pos x="235" y="690"/>
                  </a:cxn>
                  <a:cxn ang="0">
                    <a:pos x="216" y="686"/>
                  </a:cxn>
                  <a:cxn ang="0">
                    <a:pos x="198" y="678"/>
                  </a:cxn>
                  <a:cxn ang="0">
                    <a:pos x="188" y="658"/>
                  </a:cxn>
                  <a:cxn ang="0">
                    <a:pos x="183" y="632"/>
                  </a:cxn>
                  <a:cxn ang="0">
                    <a:pos x="180" y="597"/>
                  </a:cxn>
                  <a:cxn ang="0">
                    <a:pos x="177" y="553"/>
                  </a:cxn>
                  <a:cxn ang="0">
                    <a:pos x="175" y="506"/>
                  </a:cxn>
                  <a:cxn ang="0">
                    <a:pos x="172" y="456"/>
                  </a:cxn>
                  <a:cxn ang="0">
                    <a:pos x="171" y="408"/>
                  </a:cxn>
                  <a:cxn ang="0">
                    <a:pos x="171" y="362"/>
                  </a:cxn>
                  <a:cxn ang="0">
                    <a:pos x="172" y="325"/>
                  </a:cxn>
                  <a:cxn ang="0">
                    <a:pos x="175" y="299"/>
                  </a:cxn>
                  <a:cxn ang="0">
                    <a:pos x="185" y="277"/>
                  </a:cxn>
                  <a:cxn ang="0">
                    <a:pos x="213" y="263"/>
                  </a:cxn>
                  <a:cxn ang="0">
                    <a:pos x="234" y="259"/>
                  </a:cxn>
                </a:cxnLst>
                <a:rect l="0" t="0" r="r" b="b"/>
                <a:pathLst>
                  <a:path w="350" h="917">
                    <a:moveTo>
                      <a:pt x="350" y="32"/>
                    </a:moveTo>
                    <a:lnTo>
                      <a:pt x="349" y="31"/>
                    </a:lnTo>
                    <a:lnTo>
                      <a:pt x="348" y="30"/>
                    </a:lnTo>
                    <a:lnTo>
                      <a:pt x="347" y="28"/>
                    </a:lnTo>
                    <a:lnTo>
                      <a:pt x="345" y="27"/>
                    </a:lnTo>
                    <a:lnTo>
                      <a:pt x="341" y="25"/>
                    </a:lnTo>
                    <a:lnTo>
                      <a:pt x="337" y="23"/>
                    </a:lnTo>
                    <a:lnTo>
                      <a:pt x="333" y="20"/>
                    </a:lnTo>
                    <a:lnTo>
                      <a:pt x="329" y="18"/>
                    </a:lnTo>
                    <a:lnTo>
                      <a:pt x="326" y="16"/>
                    </a:lnTo>
                    <a:lnTo>
                      <a:pt x="323" y="15"/>
                    </a:lnTo>
                    <a:lnTo>
                      <a:pt x="319" y="14"/>
                    </a:lnTo>
                    <a:lnTo>
                      <a:pt x="317" y="13"/>
                    </a:lnTo>
                    <a:lnTo>
                      <a:pt x="313" y="12"/>
                    </a:lnTo>
                    <a:lnTo>
                      <a:pt x="310" y="10"/>
                    </a:lnTo>
                    <a:lnTo>
                      <a:pt x="307" y="9"/>
                    </a:lnTo>
                    <a:lnTo>
                      <a:pt x="304" y="8"/>
                    </a:lnTo>
                    <a:lnTo>
                      <a:pt x="300" y="6"/>
                    </a:lnTo>
                    <a:lnTo>
                      <a:pt x="296" y="6"/>
                    </a:lnTo>
                    <a:lnTo>
                      <a:pt x="292" y="4"/>
                    </a:lnTo>
                    <a:lnTo>
                      <a:pt x="289" y="4"/>
                    </a:lnTo>
                    <a:lnTo>
                      <a:pt x="285" y="2"/>
                    </a:lnTo>
                    <a:lnTo>
                      <a:pt x="281" y="2"/>
                    </a:lnTo>
                    <a:lnTo>
                      <a:pt x="276" y="1"/>
                    </a:lnTo>
                    <a:lnTo>
                      <a:pt x="272" y="1"/>
                    </a:lnTo>
                    <a:lnTo>
                      <a:pt x="268" y="0"/>
                    </a:lnTo>
                    <a:lnTo>
                      <a:pt x="264" y="0"/>
                    </a:lnTo>
                    <a:lnTo>
                      <a:pt x="259" y="0"/>
                    </a:lnTo>
                    <a:lnTo>
                      <a:pt x="255" y="0"/>
                    </a:lnTo>
                    <a:lnTo>
                      <a:pt x="250" y="0"/>
                    </a:lnTo>
                    <a:lnTo>
                      <a:pt x="246" y="0"/>
                    </a:lnTo>
                    <a:lnTo>
                      <a:pt x="241" y="0"/>
                    </a:lnTo>
                    <a:lnTo>
                      <a:pt x="236" y="1"/>
                    </a:lnTo>
                    <a:lnTo>
                      <a:pt x="232" y="1"/>
                    </a:lnTo>
                    <a:lnTo>
                      <a:pt x="227" y="2"/>
                    </a:lnTo>
                    <a:lnTo>
                      <a:pt x="222" y="4"/>
                    </a:lnTo>
                    <a:lnTo>
                      <a:pt x="217" y="5"/>
                    </a:lnTo>
                    <a:lnTo>
                      <a:pt x="212" y="7"/>
                    </a:lnTo>
                    <a:lnTo>
                      <a:pt x="207" y="9"/>
                    </a:lnTo>
                    <a:lnTo>
                      <a:pt x="202" y="10"/>
                    </a:lnTo>
                    <a:lnTo>
                      <a:pt x="197" y="13"/>
                    </a:lnTo>
                    <a:lnTo>
                      <a:pt x="192" y="15"/>
                    </a:lnTo>
                    <a:lnTo>
                      <a:pt x="187" y="17"/>
                    </a:lnTo>
                    <a:lnTo>
                      <a:pt x="182" y="20"/>
                    </a:lnTo>
                    <a:lnTo>
                      <a:pt x="178" y="24"/>
                    </a:lnTo>
                    <a:lnTo>
                      <a:pt x="172" y="27"/>
                    </a:lnTo>
                    <a:lnTo>
                      <a:pt x="166" y="31"/>
                    </a:lnTo>
                    <a:lnTo>
                      <a:pt x="161" y="35"/>
                    </a:lnTo>
                    <a:lnTo>
                      <a:pt x="157" y="40"/>
                    </a:lnTo>
                    <a:lnTo>
                      <a:pt x="151" y="44"/>
                    </a:lnTo>
                    <a:lnTo>
                      <a:pt x="146" y="50"/>
                    </a:lnTo>
                    <a:lnTo>
                      <a:pt x="140" y="54"/>
                    </a:lnTo>
                    <a:lnTo>
                      <a:pt x="136" y="60"/>
                    </a:lnTo>
                    <a:lnTo>
                      <a:pt x="131" y="66"/>
                    </a:lnTo>
                    <a:lnTo>
                      <a:pt x="126" y="72"/>
                    </a:lnTo>
                    <a:lnTo>
                      <a:pt x="121" y="79"/>
                    </a:lnTo>
                    <a:lnTo>
                      <a:pt x="117" y="87"/>
                    </a:lnTo>
                    <a:lnTo>
                      <a:pt x="111" y="93"/>
                    </a:lnTo>
                    <a:lnTo>
                      <a:pt x="106" y="101"/>
                    </a:lnTo>
                    <a:lnTo>
                      <a:pt x="102" y="108"/>
                    </a:lnTo>
                    <a:lnTo>
                      <a:pt x="97" y="115"/>
                    </a:lnTo>
                    <a:lnTo>
                      <a:pt x="92" y="122"/>
                    </a:lnTo>
                    <a:lnTo>
                      <a:pt x="88" y="129"/>
                    </a:lnTo>
                    <a:lnTo>
                      <a:pt x="84" y="136"/>
                    </a:lnTo>
                    <a:lnTo>
                      <a:pt x="81" y="144"/>
                    </a:lnTo>
                    <a:lnTo>
                      <a:pt x="76" y="151"/>
                    </a:lnTo>
                    <a:lnTo>
                      <a:pt x="72" y="159"/>
                    </a:lnTo>
                    <a:lnTo>
                      <a:pt x="69" y="166"/>
                    </a:lnTo>
                    <a:lnTo>
                      <a:pt x="66" y="173"/>
                    </a:lnTo>
                    <a:lnTo>
                      <a:pt x="63" y="181"/>
                    </a:lnTo>
                    <a:lnTo>
                      <a:pt x="59" y="188"/>
                    </a:lnTo>
                    <a:lnTo>
                      <a:pt x="56" y="195"/>
                    </a:lnTo>
                    <a:lnTo>
                      <a:pt x="53" y="203"/>
                    </a:lnTo>
                    <a:lnTo>
                      <a:pt x="50" y="209"/>
                    </a:lnTo>
                    <a:lnTo>
                      <a:pt x="46" y="217"/>
                    </a:lnTo>
                    <a:lnTo>
                      <a:pt x="44" y="224"/>
                    </a:lnTo>
                    <a:lnTo>
                      <a:pt x="42" y="231"/>
                    </a:lnTo>
                    <a:lnTo>
                      <a:pt x="39" y="239"/>
                    </a:lnTo>
                    <a:lnTo>
                      <a:pt x="37" y="246"/>
                    </a:lnTo>
                    <a:lnTo>
                      <a:pt x="34" y="253"/>
                    </a:lnTo>
                    <a:lnTo>
                      <a:pt x="32" y="261"/>
                    </a:lnTo>
                    <a:lnTo>
                      <a:pt x="29" y="267"/>
                    </a:lnTo>
                    <a:lnTo>
                      <a:pt x="27" y="275"/>
                    </a:lnTo>
                    <a:lnTo>
                      <a:pt x="26" y="282"/>
                    </a:lnTo>
                    <a:lnTo>
                      <a:pt x="25" y="289"/>
                    </a:lnTo>
                    <a:lnTo>
                      <a:pt x="23" y="296"/>
                    </a:lnTo>
                    <a:lnTo>
                      <a:pt x="21" y="302"/>
                    </a:lnTo>
                    <a:lnTo>
                      <a:pt x="19" y="309"/>
                    </a:lnTo>
                    <a:lnTo>
                      <a:pt x="18" y="317"/>
                    </a:lnTo>
                    <a:lnTo>
                      <a:pt x="16" y="323"/>
                    </a:lnTo>
                    <a:lnTo>
                      <a:pt x="15" y="331"/>
                    </a:lnTo>
                    <a:lnTo>
                      <a:pt x="13" y="337"/>
                    </a:lnTo>
                    <a:lnTo>
                      <a:pt x="12" y="344"/>
                    </a:lnTo>
                    <a:lnTo>
                      <a:pt x="10" y="351"/>
                    </a:lnTo>
                    <a:lnTo>
                      <a:pt x="9" y="358"/>
                    </a:lnTo>
                    <a:lnTo>
                      <a:pt x="8" y="363"/>
                    </a:lnTo>
                    <a:lnTo>
                      <a:pt x="8" y="370"/>
                    </a:lnTo>
                    <a:lnTo>
                      <a:pt x="7" y="377"/>
                    </a:lnTo>
                    <a:lnTo>
                      <a:pt x="6" y="382"/>
                    </a:lnTo>
                    <a:lnTo>
                      <a:pt x="5" y="389"/>
                    </a:lnTo>
                    <a:lnTo>
                      <a:pt x="5" y="396"/>
                    </a:lnTo>
                    <a:lnTo>
                      <a:pt x="4" y="401"/>
                    </a:lnTo>
                    <a:lnTo>
                      <a:pt x="4" y="408"/>
                    </a:lnTo>
                    <a:lnTo>
                      <a:pt x="3" y="414"/>
                    </a:lnTo>
                    <a:lnTo>
                      <a:pt x="3" y="420"/>
                    </a:lnTo>
                    <a:lnTo>
                      <a:pt x="2" y="425"/>
                    </a:lnTo>
                    <a:lnTo>
                      <a:pt x="1" y="432"/>
                    </a:lnTo>
                    <a:lnTo>
                      <a:pt x="1" y="436"/>
                    </a:lnTo>
                    <a:lnTo>
                      <a:pt x="1" y="443"/>
                    </a:lnTo>
                    <a:lnTo>
                      <a:pt x="0" y="448"/>
                    </a:lnTo>
                    <a:lnTo>
                      <a:pt x="0" y="453"/>
                    </a:lnTo>
                    <a:lnTo>
                      <a:pt x="0" y="458"/>
                    </a:lnTo>
                    <a:lnTo>
                      <a:pt x="0" y="464"/>
                    </a:lnTo>
                    <a:lnTo>
                      <a:pt x="0" y="470"/>
                    </a:lnTo>
                    <a:lnTo>
                      <a:pt x="0" y="474"/>
                    </a:lnTo>
                    <a:lnTo>
                      <a:pt x="0" y="479"/>
                    </a:lnTo>
                    <a:lnTo>
                      <a:pt x="0" y="484"/>
                    </a:lnTo>
                    <a:lnTo>
                      <a:pt x="0" y="489"/>
                    </a:lnTo>
                    <a:lnTo>
                      <a:pt x="0" y="493"/>
                    </a:lnTo>
                    <a:lnTo>
                      <a:pt x="0" y="497"/>
                    </a:lnTo>
                    <a:lnTo>
                      <a:pt x="0" y="502"/>
                    </a:lnTo>
                    <a:lnTo>
                      <a:pt x="0" y="506"/>
                    </a:lnTo>
                    <a:lnTo>
                      <a:pt x="0" y="511"/>
                    </a:lnTo>
                    <a:lnTo>
                      <a:pt x="0" y="516"/>
                    </a:lnTo>
                    <a:lnTo>
                      <a:pt x="1" y="521"/>
                    </a:lnTo>
                    <a:lnTo>
                      <a:pt x="1" y="526"/>
                    </a:lnTo>
                    <a:lnTo>
                      <a:pt x="1" y="531"/>
                    </a:lnTo>
                    <a:lnTo>
                      <a:pt x="2" y="536"/>
                    </a:lnTo>
                    <a:lnTo>
                      <a:pt x="3" y="543"/>
                    </a:lnTo>
                    <a:lnTo>
                      <a:pt x="3" y="548"/>
                    </a:lnTo>
                    <a:lnTo>
                      <a:pt x="4" y="554"/>
                    </a:lnTo>
                    <a:lnTo>
                      <a:pt x="5" y="560"/>
                    </a:lnTo>
                    <a:lnTo>
                      <a:pt x="6" y="567"/>
                    </a:lnTo>
                    <a:lnTo>
                      <a:pt x="8" y="573"/>
                    </a:lnTo>
                    <a:lnTo>
                      <a:pt x="8" y="580"/>
                    </a:lnTo>
                    <a:lnTo>
                      <a:pt x="9" y="587"/>
                    </a:lnTo>
                    <a:lnTo>
                      <a:pt x="11" y="593"/>
                    </a:lnTo>
                    <a:lnTo>
                      <a:pt x="12" y="600"/>
                    </a:lnTo>
                    <a:lnTo>
                      <a:pt x="14" y="606"/>
                    </a:lnTo>
                    <a:lnTo>
                      <a:pt x="16" y="613"/>
                    </a:lnTo>
                    <a:lnTo>
                      <a:pt x="17" y="621"/>
                    </a:lnTo>
                    <a:lnTo>
                      <a:pt x="19" y="627"/>
                    </a:lnTo>
                    <a:lnTo>
                      <a:pt x="21" y="635"/>
                    </a:lnTo>
                    <a:lnTo>
                      <a:pt x="23" y="643"/>
                    </a:lnTo>
                    <a:lnTo>
                      <a:pt x="25" y="650"/>
                    </a:lnTo>
                    <a:lnTo>
                      <a:pt x="27" y="657"/>
                    </a:lnTo>
                    <a:lnTo>
                      <a:pt x="29" y="664"/>
                    </a:lnTo>
                    <a:lnTo>
                      <a:pt x="31" y="672"/>
                    </a:lnTo>
                    <a:lnTo>
                      <a:pt x="34" y="679"/>
                    </a:lnTo>
                    <a:lnTo>
                      <a:pt x="36" y="686"/>
                    </a:lnTo>
                    <a:lnTo>
                      <a:pt x="39" y="694"/>
                    </a:lnTo>
                    <a:lnTo>
                      <a:pt x="42" y="701"/>
                    </a:lnTo>
                    <a:lnTo>
                      <a:pt x="45" y="709"/>
                    </a:lnTo>
                    <a:lnTo>
                      <a:pt x="47" y="716"/>
                    </a:lnTo>
                    <a:lnTo>
                      <a:pt x="50" y="723"/>
                    </a:lnTo>
                    <a:lnTo>
                      <a:pt x="53" y="730"/>
                    </a:lnTo>
                    <a:lnTo>
                      <a:pt x="56" y="738"/>
                    </a:lnTo>
                    <a:lnTo>
                      <a:pt x="59" y="744"/>
                    </a:lnTo>
                    <a:lnTo>
                      <a:pt x="63" y="752"/>
                    </a:lnTo>
                    <a:lnTo>
                      <a:pt x="65" y="759"/>
                    </a:lnTo>
                    <a:lnTo>
                      <a:pt x="69" y="766"/>
                    </a:lnTo>
                    <a:lnTo>
                      <a:pt x="72" y="773"/>
                    </a:lnTo>
                    <a:lnTo>
                      <a:pt x="76" y="778"/>
                    </a:lnTo>
                    <a:lnTo>
                      <a:pt x="80" y="785"/>
                    </a:lnTo>
                    <a:lnTo>
                      <a:pt x="84" y="793"/>
                    </a:lnTo>
                    <a:lnTo>
                      <a:pt x="87" y="798"/>
                    </a:lnTo>
                    <a:lnTo>
                      <a:pt x="91" y="805"/>
                    </a:lnTo>
                    <a:lnTo>
                      <a:pt x="95" y="811"/>
                    </a:lnTo>
                    <a:lnTo>
                      <a:pt x="101" y="817"/>
                    </a:lnTo>
                    <a:lnTo>
                      <a:pt x="104" y="823"/>
                    </a:lnTo>
                    <a:lnTo>
                      <a:pt x="108" y="828"/>
                    </a:lnTo>
                    <a:lnTo>
                      <a:pt x="113" y="834"/>
                    </a:lnTo>
                    <a:lnTo>
                      <a:pt x="118" y="839"/>
                    </a:lnTo>
                    <a:lnTo>
                      <a:pt x="121" y="844"/>
                    </a:lnTo>
                    <a:lnTo>
                      <a:pt x="126" y="849"/>
                    </a:lnTo>
                    <a:lnTo>
                      <a:pt x="132" y="854"/>
                    </a:lnTo>
                    <a:lnTo>
                      <a:pt x="137" y="858"/>
                    </a:lnTo>
                    <a:lnTo>
                      <a:pt x="141" y="862"/>
                    </a:lnTo>
                    <a:lnTo>
                      <a:pt x="146" y="866"/>
                    </a:lnTo>
                    <a:lnTo>
                      <a:pt x="151" y="870"/>
                    </a:lnTo>
                    <a:lnTo>
                      <a:pt x="157" y="873"/>
                    </a:lnTo>
                    <a:lnTo>
                      <a:pt x="161" y="877"/>
                    </a:lnTo>
                    <a:lnTo>
                      <a:pt x="167" y="880"/>
                    </a:lnTo>
                    <a:lnTo>
                      <a:pt x="173" y="883"/>
                    </a:lnTo>
                    <a:lnTo>
                      <a:pt x="178" y="886"/>
                    </a:lnTo>
                    <a:lnTo>
                      <a:pt x="183" y="888"/>
                    </a:lnTo>
                    <a:lnTo>
                      <a:pt x="189" y="890"/>
                    </a:lnTo>
                    <a:lnTo>
                      <a:pt x="195" y="892"/>
                    </a:lnTo>
                    <a:lnTo>
                      <a:pt x="199" y="894"/>
                    </a:lnTo>
                    <a:lnTo>
                      <a:pt x="205" y="896"/>
                    </a:lnTo>
                    <a:lnTo>
                      <a:pt x="210" y="897"/>
                    </a:lnTo>
                    <a:lnTo>
                      <a:pt x="215" y="899"/>
                    </a:lnTo>
                    <a:lnTo>
                      <a:pt x="220" y="901"/>
                    </a:lnTo>
                    <a:lnTo>
                      <a:pt x="224" y="902"/>
                    </a:lnTo>
                    <a:lnTo>
                      <a:pt x="229" y="904"/>
                    </a:lnTo>
                    <a:lnTo>
                      <a:pt x="234" y="905"/>
                    </a:lnTo>
                    <a:lnTo>
                      <a:pt x="238" y="907"/>
                    </a:lnTo>
                    <a:lnTo>
                      <a:pt x="242" y="908"/>
                    </a:lnTo>
                    <a:lnTo>
                      <a:pt x="246" y="909"/>
                    </a:lnTo>
                    <a:lnTo>
                      <a:pt x="251" y="911"/>
                    </a:lnTo>
                    <a:lnTo>
                      <a:pt x="255" y="911"/>
                    </a:lnTo>
                    <a:lnTo>
                      <a:pt x="259" y="911"/>
                    </a:lnTo>
                    <a:lnTo>
                      <a:pt x="263" y="912"/>
                    </a:lnTo>
                    <a:lnTo>
                      <a:pt x="267" y="912"/>
                    </a:lnTo>
                    <a:lnTo>
                      <a:pt x="271" y="914"/>
                    </a:lnTo>
                    <a:lnTo>
                      <a:pt x="273" y="914"/>
                    </a:lnTo>
                    <a:lnTo>
                      <a:pt x="277" y="914"/>
                    </a:lnTo>
                    <a:lnTo>
                      <a:pt x="280" y="915"/>
                    </a:lnTo>
                    <a:lnTo>
                      <a:pt x="284" y="915"/>
                    </a:lnTo>
                    <a:lnTo>
                      <a:pt x="287" y="915"/>
                    </a:lnTo>
                    <a:lnTo>
                      <a:pt x="291" y="916"/>
                    </a:lnTo>
                    <a:lnTo>
                      <a:pt x="292" y="916"/>
                    </a:lnTo>
                    <a:lnTo>
                      <a:pt x="296" y="916"/>
                    </a:lnTo>
                    <a:lnTo>
                      <a:pt x="302" y="916"/>
                    </a:lnTo>
                    <a:lnTo>
                      <a:pt x="308" y="917"/>
                    </a:lnTo>
                    <a:lnTo>
                      <a:pt x="311" y="916"/>
                    </a:lnTo>
                    <a:lnTo>
                      <a:pt x="317" y="916"/>
                    </a:lnTo>
                    <a:lnTo>
                      <a:pt x="321" y="915"/>
                    </a:lnTo>
                    <a:lnTo>
                      <a:pt x="325" y="915"/>
                    </a:lnTo>
                    <a:lnTo>
                      <a:pt x="328" y="914"/>
                    </a:lnTo>
                    <a:lnTo>
                      <a:pt x="331" y="914"/>
                    </a:lnTo>
                    <a:lnTo>
                      <a:pt x="334" y="913"/>
                    </a:lnTo>
                    <a:lnTo>
                      <a:pt x="338" y="913"/>
                    </a:lnTo>
                    <a:lnTo>
                      <a:pt x="342" y="911"/>
                    </a:lnTo>
                    <a:lnTo>
                      <a:pt x="345" y="911"/>
                    </a:lnTo>
                    <a:lnTo>
                      <a:pt x="347" y="911"/>
                    </a:lnTo>
                    <a:lnTo>
                      <a:pt x="348" y="911"/>
                    </a:lnTo>
                    <a:lnTo>
                      <a:pt x="268" y="689"/>
                    </a:lnTo>
                    <a:lnTo>
                      <a:pt x="267" y="689"/>
                    </a:lnTo>
                    <a:lnTo>
                      <a:pt x="265" y="689"/>
                    </a:lnTo>
                    <a:lnTo>
                      <a:pt x="262" y="689"/>
                    </a:lnTo>
                    <a:lnTo>
                      <a:pt x="258" y="690"/>
                    </a:lnTo>
                    <a:lnTo>
                      <a:pt x="255" y="690"/>
                    </a:lnTo>
                    <a:lnTo>
                      <a:pt x="253" y="690"/>
                    </a:lnTo>
                    <a:lnTo>
                      <a:pt x="250" y="690"/>
                    </a:lnTo>
                    <a:lnTo>
                      <a:pt x="248" y="690"/>
                    </a:lnTo>
                    <a:lnTo>
                      <a:pt x="244" y="690"/>
                    </a:lnTo>
                    <a:lnTo>
                      <a:pt x="241" y="690"/>
                    </a:lnTo>
                    <a:lnTo>
                      <a:pt x="238" y="690"/>
                    </a:lnTo>
                    <a:lnTo>
                      <a:pt x="235" y="690"/>
                    </a:lnTo>
                    <a:lnTo>
                      <a:pt x="232" y="690"/>
                    </a:lnTo>
                    <a:lnTo>
                      <a:pt x="229" y="689"/>
                    </a:lnTo>
                    <a:lnTo>
                      <a:pt x="225" y="689"/>
                    </a:lnTo>
                    <a:lnTo>
                      <a:pt x="222" y="688"/>
                    </a:lnTo>
                    <a:lnTo>
                      <a:pt x="218" y="687"/>
                    </a:lnTo>
                    <a:lnTo>
                      <a:pt x="216" y="686"/>
                    </a:lnTo>
                    <a:lnTo>
                      <a:pt x="212" y="685"/>
                    </a:lnTo>
                    <a:lnTo>
                      <a:pt x="210" y="684"/>
                    </a:lnTo>
                    <a:lnTo>
                      <a:pt x="206" y="682"/>
                    </a:lnTo>
                    <a:lnTo>
                      <a:pt x="203" y="682"/>
                    </a:lnTo>
                    <a:lnTo>
                      <a:pt x="201" y="679"/>
                    </a:lnTo>
                    <a:lnTo>
                      <a:pt x="198" y="678"/>
                    </a:lnTo>
                    <a:lnTo>
                      <a:pt x="195" y="673"/>
                    </a:lnTo>
                    <a:lnTo>
                      <a:pt x="192" y="668"/>
                    </a:lnTo>
                    <a:lnTo>
                      <a:pt x="191" y="665"/>
                    </a:lnTo>
                    <a:lnTo>
                      <a:pt x="190" y="663"/>
                    </a:lnTo>
                    <a:lnTo>
                      <a:pt x="189" y="660"/>
                    </a:lnTo>
                    <a:lnTo>
                      <a:pt x="188" y="658"/>
                    </a:lnTo>
                    <a:lnTo>
                      <a:pt x="187" y="654"/>
                    </a:lnTo>
                    <a:lnTo>
                      <a:pt x="187" y="650"/>
                    </a:lnTo>
                    <a:lnTo>
                      <a:pt x="186" y="646"/>
                    </a:lnTo>
                    <a:lnTo>
                      <a:pt x="185" y="643"/>
                    </a:lnTo>
                    <a:lnTo>
                      <a:pt x="184" y="638"/>
                    </a:lnTo>
                    <a:lnTo>
                      <a:pt x="183" y="632"/>
                    </a:lnTo>
                    <a:lnTo>
                      <a:pt x="183" y="627"/>
                    </a:lnTo>
                    <a:lnTo>
                      <a:pt x="182" y="622"/>
                    </a:lnTo>
                    <a:lnTo>
                      <a:pt x="181" y="616"/>
                    </a:lnTo>
                    <a:lnTo>
                      <a:pt x="181" y="609"/>
                    </a:lnTo>
                    <a:lnTo>
                      <a:pt x="180" y="604"/>
                    </a:lnTo>
                    <a:lnTo>
                      <a:pt x="180" y="597"/>
                    </a:lnTo>
                    <a:lnTo>
                      <a:pt x="179" y="590"/>
                    </a:lnTo>
                    <a:lnTo>
                      <a:pt x="178" y="583"/>
                    </a:lnTo>
                    <a:lnTo>
                      <a:pt x="178" y="576"/>
                    </a:lnTo>
                    <a:lnTo>
                      <a:pt x="178" y="568"/>
                    </a:lnTo>
                    <a:lnTo>
                      <a:pt x="178" y="561"/>
                    </a:lnTo>
                    <a:lnTo>
                      <a:pt x="177" y="553"/>
                    </a:lnTo>
                    <a:lnTo>
                      <a:pt x="176" y="546"/>
                    </a:lnTo>
                    <a:lnTo>
                      <a:pt x="176" y="538"/>
                    </a:lnTo>
                    <a:lnTo>
                      <a:pt x="176" y="530"/>
                    </a:lnTo>
                    <a:lnTo>
                      <a:pt x="175" y="522"/>
                    </a:lnTo>
                    <a:lnTo>
                      <a:pt x="175" y="513"/>
                    </a:lnTo>
                    <a:lnTo>
                      <a:pt x="175" y="506"/>
                    </a:lnTo>
                    <a:lnTo>
                      <a:pt x="174" y="497"/>
                    </a:lnTo>
                    <a:lnTo>
                      <a:pt x="174" y="490"/>
                    </a:lnTo>
                    <a:lnTo>
                      <a:pt x="174" y="481"/>
                    </a:lnTo>
                    <a:lnTo>
                      <a:pt x="174" y="473"/>
                    </a:lnTo>
                    <a:lnTo>
                      <a:pt x="173" y="464"/>
                    </a:lnTo>
                    <a:lnTo>
                      <a:pt x="172" y="456"/>
                    </a:lnTo>
                    <a:lnTo>
                      <a:pt x="172" y="448"/>
                    </a:lnTo>
                    <a:lnTo>
                      <a:pt x="172" y="439"/>
                    </a:lnTo>
                    <a:lnTo>
                      <a:pt x="171" y="432"/>
                    </a:lnTo>
                    <a:lnTo>
                      <a:pt x="171" y="423"/>
                    </a:lnTo>
                    <a:lnTo>
                      <a:pt x="171" y="415"/>
                    </a:lnTo>
                    <a:lnTo>
                      <a:pt x="171" y="408"/>
                    </a:lnTo>
                    <a:lnTo>
                      <a:pt x="171" y="399"/>
                    </a:lnTo>
                    <a:lnTo>
                      <a:pt x="171" y="392"/>
                    </a:lnTo>
                    <a:lnTo>
                      <a:pt x="171" y="384"/>
                    </a:lnTo>
                    <a:lnTo>
                      <a:pt x="171" y="377"/>
                    </a:lnTo>
                    <a:lnTo>
                      <a:pt x="171" y="370"/>
                    </a:lnTo>
                    <a:lnTo>
                      <a:pt x="171" y="362"/>
                    </a:lnTo>
                    <a:lnTo>
                      <a:pt x="171" y="356"/>
                    </a:lnTo>
                    <a:lnTo>
                      <a:pt x="172" y="350"/>
                    </a:lnTo>
                    <a:lnTo>
                      <a:pt x="172" y="343"/>
                    </a:lnTo>
                    <a:lnTo>
                      <a:pt x="172" y="337"/>
                    </a:lnTo>
                    <a:lnTo>
                      <a:pt x="172" y="331"/>
                    </a:lnTo>
                    <a:lnTo>
                      <a:pt x="172" y="325"/>
                    </a:lnTo>
                    <a:lnTo>
                      <a:pt x="172" y="320"/>
                    </a:lnTo>
                    <a:lnTo>
                      <a:pt x="172" y="316"/>
                    </a:lnTo>
                    <a:lnTo>
                      <a:pt x="173" y="310"/>
                    </a:lnTo>
                    <a:lnTo>
                      <a:pt x="174" y="306"/>
                    </a:lnTo>
                    <a:lnTo>
                      <a:pt x="174" y="301"/>
                    </a:lnTo>
                    <a:lnTo>
                      <a:pt x="175" y="299"/>
                    </a:lnTo>
                    <a:lnTo>
                      <a:pt x="175" y="295"/>
                    </a:lnTo>
                    <a:lnTo>
                      <a:pt x="176" y="293"/>
                    </a:lnTo>
                    <a:lnTo>
                      <a:pt x="178" y="288"/>
                    </a:lnTo>
                    <a:lnTo>
                      <a:pt x="178" y="285"/>
                    </a:lnTo>
                    <a:lnTo>
                      <a:pt x="181" y="281"/>
                    </a:lnTo>
                    <a:lnTo>
                      <a:pt x="185" y="277"/>
                    </a:lnTo>
                    <a:lnTo>
                      <a:pt x="189" y="273"/>
                    </a:lnTo>
                    <a:lnTo>
                      <a:pt x="194" y="270"/>
                    </a:lnTo>
                    <a:lnTo>
                      <a:pt x="198" y="267"/>
                    </a:lnTo>
                    <a:lnTo>
                      <a:pt x="203" y="265"/>
                    </a:lnTo>
                    <a:lnTo>
                      <a:pt x="208" y="263"/>
                    </a:lnTo>
                    <a:lnTo>
                      <a:pt x="213" y="263"/>
                    </a:lnTo>
                    <a:lnTo>
                      <a:pt x="217" y="261"/>
                    </a:lnTo>
                    <a:lnTo>
                      <a:pt x="221" y="260"/>
                    </a:lnTo>
                    <a:lnTo>
                      <a:pt x="225" y="259"/>
                    </a:lnTo>
                    <a:lnTo>
                      <a:pt x="229" y="259"/>
                    </a:lnTo>
                    <a:lnTo>
                      <a:pt x="231" y="259"/>
                    </a:lnTo>
                    <a:lnTo>
                      <a:pt x="234" y="259"/>
                    </a:lnTo>
                    <a:lnTo>
                      <a:pt x="234" y="259"/>
                    </a:lnTo>
                    <a:lnTo>
                      <a:pt x="235" y="259"/>
                    </a:lnTo>
                    <a:lnTo>
                      <a:pt x="350" y="32"/>
                    </a:lnTo>
                    <a:lnTo>
                      <a:pt x="350" y="3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a-DK">
                  <a:latin typeface="Arial" charset="0"/>
                </a:endParaRPr>
              </a:p>
            </p:txBody>
          </p:sp>
          <p:sp>
            <p:nvSpPr>
              <p:cNvPr id="107" name="Freeform 318">
                <a:extLst>
                  <a:ext uri="{FF2B5EF4-FFF2-40B4-BE49-F238E27FC236}">
                    <a16:creationId xmlns:a16="http://schemas.microsoft.com/office/drawing/2014/main" id="{1CCDC2DD-3F22-CB52-D5C8-9F3F2DC64A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8" y="-2"/>
                <a:ext cx="152" cy="233"/>
              </a:xfrm>
              <a:custGeom>
                <a:avLst/>
                <a:gdLst/>
                <a:ahLst/>
                <a:cxnLst>
                  <a:cxn ang="0">
                    <a:pos x="0" y="225"/>
                  </a:cxn>
                  <a:cxn ang="0">
                    <a:pos x="5" y="227"/>
                  </a:cxn>
                  <a:cxn ang="0">
                    <a:pos x="12" y="229"/>
                  </a:cxn>
                  <a:cxn ang="0">
                    <a:pos x="16" y="231"/>
                  </a:cxn>
                  <a:cxn ang="0">
                    <a:pos x="22" y="233"/>
                  </a:cxn>
                  <a:cxn ang="0">
                    <a:pos x="28" y="233"/>
                  </a:cxn>
                  <a:cxn ang="0">
                    <a:pos x="33" y="233"/>
                  </a:cxn>
                  <a:cxn ang="0">
                    <a:pos x="39" y="233"/>
                  </a:cxn>
                  <a:cxn ang="0">
                    <a:pos x="45" y="233"/>
                  </a:cxn>
                  <a:cxn ang="0">
                    <a:pos x="50" y="231"/>
                  </a:cxn>
                  <a:cxn ang="0">
                    <a:pos x="54" y="230"/>
                  </a:cxn>
                  <a:cxn ang="0">
                    <a:pos x="59" y="228"/>
                  </a:cxn>
                  <a:cxn ang="0">
                    <a:pos x="63" y="225"/>
                  </a:cxn>
                  <a:cxn ang="0">
                    <a:pos x="67" y="222"/>
                  </a:cxn>
                  <a:cxn ang="0">
                    <a:pos x="70" y="219"/>
                  </a:cxn>
                  <a:cxn ang="0">
                    <a:pos x="72" y="216"/>
                  </a:cxn>
                  <a:cxn ang="0">
                    <a:pos x="76" y="213"/>
                  </a:cxn>
                  <a:cxn ang="0">
                    <a:pos x="148" y="69"/>
                  </a:cxn>
                  <a:cxn ang="0">
                    <a:pos x="149" y="64"/>
                  </a:cxn>
                  <a:cxn ang="0">
                    <a:pos x="151" y="60"/>
                  </a:cxn>
                  <a:cxn ang="0">
                    <a:pos x="151" y="55"/>
                  </a:cxn>
                  <a:cxn ang="0">
                    <a:pos x="152" y="51"/>
                  </a:cxn>
                  <a:cxn ang="0">
                    <a:pos x="151" y="46"/>
                  </a:cxn>
                  <a:cxn ang="0">
                    <a:pos x="149" y="41"/>
                  </a:cxn>
                  <a:cxn ang="0">
                    <a:pos x="148" y="36"/>
                  </a:cxn>
                  <a:cxn ang="0">
                    <a:pos x="146" y="32"/>
                  </a:cxn>
                  <a:cxn ang="0">
                    <a:pos x="144" y="27"/>
                  </a:cxn>
                  <a:cxn ang="0">
                    <a:pos x="141" y="22"/>
                  </a:cxn>
                  <a:cxn ang="0">
                    <a:pos x="137" y="18"/>
                  </a:cxn>
                  <a:cxn ang="0">
                    <a:pos x="133" y="14"/>
                  </a:cxn>
                  <a:cxn ang="0">
                    <a:pos x="128" y="9"/>
                  </a:cxn>
                  <a:cxn ang="0">
                    <a:pos x="125" y="6"/>
                  </a:cxn>
                  <a:cxn ang="0">
                    <a:pos x="119" y="3"/>
                  </a:cxn>
                  <a:cxn ang="0">
                    <a:pos x="114" y="0"/>
                  </a:cxn>
                  <a:cxn ang="0">
                    <a:pos x="0" y="225"/>
                  </a:cxn>
                  <a:cxn ang="0">
                    <a:pos x="0" y="225"/>
                  </a:cxn>
                </a:cxnLst>
                <a:rect l="0" t="0" r="r" b="b"/>
                <a:pathLst>
                  <a:path w="152" h="233">
                    <a:moveTo>
                      <a:pt x="0" y="225"/>
                    </a:moveTo>
                    <a:lnTo>
                      <a:pt x="5" y="227"/>
                    </a:lnTo>
                    <a:lnTo>
                      <a:pt x="12" y="229"/>
                    </a:lnTo>
                    <a:lnTo>
                      <a:pt x="16" y="231"/>
                    </a:lnTo>
                    <a:lnTo>
                      <a:pt x="22" y="233"/>
                    </a:lnTo>
                    <a:lnTo>
                      <a:pt x="28" y="233"/>
                    </a:lnTo>
                    <a:lnTo>
                      <a:pt x="33" y="233"/>
                    </a:lnTo>
                    <a:lnTo>
                      <a:pt x="39" y="233"/>
                    </a:lnTo>
                    <a:lnTo>
                      <a:pt x="45" y="233"/>
                    </a:lnTo>
                    <a:lnTo>
                      <a:pt x="50" y="231"/>
                    </a:lnTo>
                    <a:lnTo>
                      <a:pt x="54" y="230"/>
                    </a:lnTo>
                    <a:lnTo>
                      <a:pt x="59" y="228"/>
                    </a:lnTo>
                    <a:lnTo>
                      <a:pt x="63" y="225"/>
                    </a:lnTo>
                    <a:lnTo>
                      <a:pt x="67" y="222"/>
                    </a:lnTo>
                    <a:lnTo>
                      <a:pt x="70" y="219"/>
                    </a:lnTo>
                    <a:lnTo>
                      <a:pt x="72" y="216"/>
                    </a:lnTo>
                    <a:lnTo>
                      <a:pt x="76" y="213"/>
                    </a:lnTo>
                    <a:lnTo>
                      <a:pt x="148" y="69"/>
                    </a:lnTo>
                    <a:lnTo>
                      <a:pt x="149" y="64"/>
                    </a:lnTo>
                    <a:lnTo>
                      <a:pt x="151" y="60"/>
                    </a:lnTo>
                    <a:lnTo>
                      <a:pt x="151" y="55"/>
                    </a:lnTo>
                    <a:lnTo>
                      <a:pt x="152" y="51"/>
                    </a:lnTo>
                    <a:lnTo>
                      <a:pt x="151" y="46"/>
                    </a:lnTo>
                    <a:lnTo>
                      <a:pt x="149" y="41"/>
                    </a:lnTo>
                    <a:lnTo>
                      <a:pt x="148" y="36"/>
                    </a:lnTo>
                    <a:lnTo>
                      <a:pt x="146" y="32"/>
                    </a:lnTo>
                    <a:lnTo>
                      <a:pt x="144" y="27"/>
                    </a:lnTo>
                    <a:lnTo>
                      <a:pt x="141" y="22"/>
                    </a:lnTo>
                    <a:lnTo>
                      <a:pt x="137" y="18"/>
                    </a:lnTo>
                    <a:lnTo>
                      <a:pt x="133" y="14"/>
                    </a:lnTo>
                    <a:lnTo>
                      <a:pt x="128" y="9"/>
                    </a:lnTo>
                    <a:lnTo>
                      <a:pt x="125" y="6"/>
                    </a:lnTo>
                    <a:lnTo>
                      <a:pt x="119" y="3"/>
                    </a:lnTo>
                    <a:lnTo>
                      <a:pt x="114" y="0"/>
                    </a:lnTo>
                    <a:lnTo>
                      <a:pt x="0" y="225"/>
                    </a:lnTo>
                    <a:lnTo>
                      <a:pt x="0" y="225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a-DK">
                  <a:latin typeface="Arial" charset="0"/>
                </a:endParaRPr>
              </a:p>
            </p:txBody>
          </p:sp>
          <p:sp>
            <p:nvSpPr>
              <p:cNvPr id="108" name="Freeform 319">
                <a:extLst>
                  <a:ext uri="{FF2B5EF4-FFF2-40B4-BE49-F238E27FC236}">
                    <a16:creationId xmlns:a16="http://schemas.microsoft.com/office/drawing/2014/main" id="{DCE043BB-AF76-5ADC-F37F-1FD4B3D65B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1" y="629"/>
                <a:ext cx="121" cy="228"/>
              </a:xfrm>
              <a:custGeom>
                <a:avLst/>
                <a:gdLst/>
                <a:ahLst/>
                <a:cxnLst>
                  <a:cxn ang="0">
                    <a:pos x="80" y="228"/>
                  </a:cxn>
                  <a:cxn ang="0">
                    <a:pos x="85" y="225"/>
                  </a:cxn>
                  <a:cxn ang="0">
                    <a:pos x="90" y="222"/>
                  </a:cxn>
                  <a:cxn ang="0">
                    <a:pos x="95" y="219"/>
                  </a:cxn>
                  <a:cxn ang="0">
                    <a:pos x="100" y="215"/>
                  </a:cxn>
                  <a:cxn ang="0">
                    <a:pos x="104" y="212"/>
                  </a:cxn>
                  <a:cxn ang="0">
                    <a:pos x="108" y="209"/>
                  </a:cxn>
                  <a:cxn ang="0">
                    <a:pos x="112" y="205"/>
                  </a:cxn>
                  <a:cxn ang="0">
                    <a:pos x="114" y="201"/>
                  </a:cxn>
                  <a:cxn ang="0">
                    <a:pos x="116" y="196"/>
                  </a:cxn>
                  <a:cxn ang="0">
                    <a:pos x="119" y="193"/>
                  </a:cxn>
                  <a:cxn ang="0">
                    <a:pos x="120" y="188"/>
                  </a:cxn>
                  <a:cxn ang="0">
                    <a:pos x="121" y="184"/>
                  </a:cxn>
                  <a:cxn ang="0">
                    <a:pos x="121" y="178"/>
                  </a:cxn>
                  <a:cxn ang="0">
                    <a:pos x="121" y="175"/>
                  </a:cxn>
                  <a:cxn ang="0">
                    <a:pos x="121" y="171"/>
                  </a:cxn>
                  <a:cxn ang="0">
                    <a:pos x="120" y="167"/>
                  </a:cxn>
                  <a:cxn ang="0">
                    <a:pos x="70" y="25"/>
                  </a:cxn>
                  <a:cxn ang="0">
                    <a:pos x="68" y="21"/>
                  </a:cxn>
                  <a:cxn ang="0">
                    <a:pos x="66" y="17"/>
                  </a:cxn>
                  <a:cxn ang="0">
                    <a:pos x="62" y="13"/>
                  </a:cxn>
                  <a:cxn ang="0">
                    <a:pos x="60" y="11"/>
                  </a:cxn>
                  <a:cxn ang="0">
                    <a:pos x="56" y="7"/>
                  </a:cxn>
                  <a:cxn ang="0">
                    <a:pos x="52" y="5"/>
                  </a:cxn>
                  <a:cxn ang="0">
                    <a:pos x="47" y="4"/>
                  </a:cxn>
                  <a:cxn ang="0">
                    <a:pos x="43" y="2"/>
                  </a:cxn>
                  <a:cxn ang="0">
                    <a:pos x="38" y="1"/>
                  </a:cxn>
                  <a:cxn ang="0">
                    <a:pos x="34" y="0"/>
                  </a:cxn>
                  <a:cxn ang="0">
                    <a:pos x="28" y="0"/>
                  </a:cxn>
                  <a:cxn ang="0">
                    <a:pos x="23" y="0"/>
                  </a:cxn>
                  <a:cxn ang="0">
                    <a:pos x="18" y="0"/>
                  </a:cxn>
                  <a:cxn ang="0">
                    <a:pos x="12" y="2"/>
                  </a:cxn>
                  <a:cxn ang="0">
                    <a:pos x="6" y="3"/>
                  </a:cxn>
                  <a:cxn ang="0">
                    <a:pos x="0" y="5"/>
                  </a:cxn>
                  <a:cxn ang="0">
                    <a:pos x="80" y="228"/>
                  </a:cxn>
                  <a:cxn ang="0">
                    <a:pos x="80" y="228"/>
                  </a:cxn>
                </a:cxnLst>
                <a:rect l="0" t="0" r="r" b="b"/>
                <a:pathLst>
                  <a:path w="121" h="228">
                    <a:moveTo>
                      <a:pt x="80" y="228"/>
                    </a:moveTo>
                    <a:lnTo>
                      <a:pt x="85" y="225"/>
                    </a:lnTo>
                    <a:lnTo>
                      <a:pt x="90" y="222"/>
                    </a:lnTo>
                    <a:lnTo>
                      <a:pt x="95" y="219"/>
                    </a:lnTo>
                    <a:lnTo>
                      <a:pt x="100" y="215"/>
                    </a:lnTo>
                    <a:lnTo>
                      <a:pt x="104" y="212"/>
                    </a:lnTo>
                    <a:lnTo>
                      <a:pt x="108" y="209"/>
                    </a:lnTo>
                    <a:lnTo>
                      <a:pt x="112" y="205"/>
                    </a:lnTo>
                    <a:lnTo>
                      <a:pt x="114" y="201"/>
                    </a:lnTo>
                    <a:lnTo>
                      <a:pt x="116" y="196"/>
                    </a:lnTo>
                    <a:lnTo>
                      <a:pt x="119" y="193"/>
                    </a:lnTo>
                    <a:lnTo>
                      <a:pt x="120" y="188"/>
                    </a:lnTo>
                    <a:lnTo>
                      <a:pt x="121" y="184"/>
                    </a:lnTo>
                    <a:lnTo>
                      <a:pt x="121" y="178"/>
                    </a:lnTo>
                    <a:lnTo>
                      <a:pt x="121" y="175"/>
                    </a:lnTo>
                    <a:lnTo>
                      <a:pt x="121" y="171"/>
                    </a:lnTo>
                    <a:lnTo>
                      <a:pt x="120" y="167"/>
                    </a:lnTo>
                    <a:lnTo>
                      <a:pt x="70" y="25"/>
                    </a:lnTo>
                    <a:lnTo>
                      <a:pt x="68" y="21"/>
                    </a:lnTo>
                    <a:lnTo>
                      <a:pt x="66" y="17"/>
                    </a:lnTo>
                    <a:lnTo>
                      <a:pt x="62" y="13"/>
                    </a:lnTo>
                    <a:lnTo>
                      <a:pt x="60" y="11"/>
                    </a:lnTo>
                    <a:lnTo>
                      <a:pt x="56" y="7"/>
                    </a:lnTo>
                    <a:lnTo>
                      <a:pt x="52" y="5"/>
                    </a:lnTo>
                    <a:lnTo>
                      <a:pt x="47" y="4"/>
                    </a:lnTo>
                    <a:lnTo>
                      <a:pt x="43" y="2"/>
                    </a:lnTo>
                    <a:lnTo>
                      <a:pt x="38" y="1"/>
                    </a:lnTo>
                    <a:lnTo>
                      <a:pt x="34" y="0"/>
                    </a:lnTo>
                    <a:lnTo>
                      <a:pt x="28" y="0"/>
                    </a:lnTo>
                    <a:lnTo>
                      <a:pt x="23" y="0"/>
                    </a:lnTo>
                    <a:lnTo>
                      <a:pt x="18" y="0"/>
                    </a:lnTo>
                    <a:lnTo>
                      <a:pt x="12" y="2"/>
                    </a:lnTo>
                    <a:lnTo>
                      <a:pt x="6" y="3"/>
                    </a:lnTo>
                    <a:lnTo>
                      <a:pt x="0" y="5"/>
                    </a:lnTo>
                    <a:lnTo>
                      <a:pt x="80" y="228"/>
                    </a:lnTo>
                    <a:lnTo>
                      <a:pt x="80" y="228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a-DK">
                  <a:latin typeface="Arial" charset="0"/>
                </a:endParaRPr>
              </a:p>
            </p:txBody>
          </p:sp>
        </p:grpSp>
      </p:grpSp>
      <p:sp>
        <p:nvSpPr>
          <p:cNvPr id="127" name="Rektangel 403">
            <a:extLst>
              <a:ext uri="{FF2B5EF4-FFF2-40B4-BE49-F238E27FC236}">
                <a16:creationId xmlns:a16="http://schemas.microsoft.com/office/drawing/2014/main" id="{4E36D9EE-D952-41D5-C763-379C5A3D6F8B}"/>
              </a:ext>
            </a:extLst>
          </p:cNvPr>
          <p:cNvSpPr/>
          <p:nvPr/>
        </p:nvSpPr>
        <p:spPr bwMode="auto">
          <a:xfrm>
            <a:off x="1677194" y="1301810"/>
            <a:ext cx="7021512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600" b="1" noProof="1">
                <a:solidFill>
                  <a:schemeClr val="bg1">
                    <a:lumMod val="20000"/>
                    <a:lumOff val="80000"/>
                  </a:schemeClr>
                </a:solidFill>
                <a:latin typeface="Calibri" pitchFamily="34" charset="0"/>
                <a:cs typeface="Arial" charset="0"/>
              </a:rPr>
              <a:t>CHEER LEADER</a:t>
            </a:r>
            <a:endParaRPr lang="da-DK" sz="1600" b="1" kern="0" noProof="1">
              <a:solidFill>
                <a:schemeClr val="bg1">
                  <a:lumMod val="20000"/>
                  <a:lumOff val="80000"/>
                </a:schemeClr>
              </a:solidFill>
              <a:latin typeface="Calibri" pitchFamily="34" charset="0"/>
              <a:cs typeface="Arial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da-DK" sz="1400" kern="0" noProof="1">
                <a:solidFill>
                  <a:schemeClr val="bg1">
                    <a:lumMod val="20000"/>
                    <a:lumOff val="80000"/>
                  </a:schemeClr>
                </a:solidFill>
                <a:latin typeface="Calibri" pitchFamily="34" charset="0"/>
                <a:cs typeface="Arial" charset="0"/>
              </a:rPr>
              <a:t> encourage and recognize your members and volunteers</a:t>
            </a:r>
            <a:endParaRPr lang="da-DK" sz="1400" kern="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8" name="Rektangel 404">
            <a:extLst>
              <a:ext uri="{FF2B5EF4-FFF2-40B4-BE49-F238E27FC236}">
                <a16:creationId xmlns:a16="http://schemas.microsoft.com/office/drawing/2014/main" id="{142BE7A5-C03E-E8F9-664F-16F4D3479B29}"/>
              </a:ext>
            </a:extLst>
          </p:cNvPr>
          <p:cNvSpPr/>
          <p:nvPr/>
        </p:nvSpPr>
        <p:spPr bwMode="auto">
          <a:xfrm>
            <a:off x="1639752" y="2377887"/>
            <a:ext cx="7021513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600" b="1" noProof="1">
                <a:solidFill>
                  <a:schemeClr val="bg1">
                    <a:lumMod val="20000"/>
                    <a:lumOff val="80000"/>
                  </a:schemeClr>
                </a:solidFill>
                <a:latin typeface="Calibri" pitchFamily="34" charset="0"/>
                <a:cs typeface="Arial" charset="0"/>
              </a:rPr>
              <a:t>TRAINER</a:t>
            </a:r>
            <a:endParaRPr lang="da-DK" sz="1600" b="1" kern="0" noProof="1">
              <a:solidFill>
                <a:schemeClr val="bg1">
                  <a:lumMod val="20000"/>
                  <a:lumOff val="80000"/>
                </a:schemeClr>
              </a:solidFill>
              <a:latin typeface="Calibri" pitchFamily="34" charset="0"/>
              <a:cs typeface="Arial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da-DK" sz="1400" noProof="1">
                <a:solidFill>
                  <a:schemeClr val="bg1">
                    <a:lumMod val="20000"/>
                    <a:lumOff val="80000"/>
                  </a:schemeClr>
                </a:solidFill>
                <a:latin typeface="Calibri" pitchFamily="34" charset="0"/>
                <a:cs typeface="Arial" charset="0"/>
              </a:rPr>
              <a:t> welcome new members and offer orientation and training to help them succeed</a:t>
            </a:r>
            <a:endParaRPr lang="da-DK" sz="1400" kern="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29" name="Rektangel 405">
            <a:extLst>
              <a:ext uri="{FF2B5EF4-FFF2-40B4-BE49-F238E27FC236}">
                <a16:creationId xmlns:a16="http://schemas.microsoft.com/office/drawing/2014/main" id="{D398A647-2F79-C581-0DC9-B84CED1FEEC3}"/>
              </a:ext>
            </a:extLst>
          </p:cNvPr>
          <p:cNvSpPr/>
          <p:nvPr/>
        </p:nvSpPr>
        <p:spPr bwMode="auto">
          <a:xfrm>
            <a:off x="1620838" y="3495499"/>
            <a:ext cx="70231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600" b="1" noProof="1">
                <a:solidFill>
                  <a:schemeClr val="bg1">
                    <a:lumMod val="20000"/>
                    <a:lumOff val="80000"/>
                  </a:schemeClr>
                </a:solidFill>
                <a:latin typeface="Calibri" pitchFamily="34" charset="0"/>
                <a:cs typeface="Arial" charset="0"/>
              </a:rPr>
              <a:t>EVALUATOR</a:t>
            </a:r>
            <a:endParaRPr lang="da-DK" sz="1600" b="1" kern="0" noProof="1">
              <a:solidFill>
                <a:schemeClr val="bg1">
                  <a:lumMod val="20000"/>
                  <a:lumOff val="80000"/>
                </a:schemeClr>
              </a:solidFill>
              <a:latin typeface="Calibri" pitchFamily="34" charset="0"/>
              <a:cs typeface="Arial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da-DK" sz="1400" kern="0" noProof="1">
                <a:solidFill>
                  <a:schemeClr val="bg1">
                    <a:lumMod val="20000"/>
                    <a:lumOff val="80000"/>
                  </a:schemeClr>
                </a:solidFill>
                <a:latin typeface="Calibri" pitchFamily="34" charset="0"/>
                <a:cs typeface="Arial" charset="0"/>
              </a:rPr>
              <a:t> provide volunteers and members with regular opportunities to give and receive feedback</a:t>
            </a:r>
            <a:endParaRPr lang="da-DK" sz="1400" kern="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0" name="Rektangel 407">
            <a:extLst>
              <a:ext uri="{FF2B5EF4-FFF2-40B4-BE49-F238E27FC236}">
                <a16:creationId xmlns:a16="http://schemas.microsoft.com/office/drawing/2014/main" id="{047F9097-A15C-F1DB-C632-E0931317238C}"/>
              </a:ext>
            </a:extLst>
          </p:cNvPr>
          <p:cNvSpPr/>
          <p:nvPr/>
        </p:nvSpPr>
        <p:spPr bwMode="auto">
          <a:xfrm>
            <a:off x="1620838" y="4557713"/>
            <a:ext cx="70231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600" b="1" noProof="1">
                <a:solidFill>
                  <a:schemeClr val="bg1">
                    <a:lumMod val="20000"/>
                    <a:lumOff val="80000"/>
                  </a:schemeClr>
                </a:solidFill>
                <a:latin typeface="Calibri" pitchFamily="34" charset="0"/>
                <a:cs typeface="Arial" charset="0"/>
              </a:rPr>
              <a:t>MEDIATOR</a:t>
            </a:r>
            <a:endParaRPr lang="da-DK" sz="1600" b="1" kern="0" noProof="1">
              <a:solidFill>
                <a:schemeClr val="bg1">
                  <a:lumMod val="20000"/>
                  <a:lumOff val="80000"/>
                </a:schemeClr>
              </a:solidFill>
              <a:latin typeface="Calibri" pitchFamily="34" charset="0"/>
              <a:cs typeface="Arial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da-DK" sz="1400" kern="0" noProof="1">
                <a:solidFill>
                  <a:schemeClr val="bg1">
                    <a:lumMod val="20000"/>
                    <a:lumOff val="80000"/>
                  </a:schemeClr>
                </a:solidFill>
                <a:latin typeface="Calibri" pitchFamily="34" charset="0"/>
                <a:cs typeface="Arial" charset="0"/>
              </a:rPr>
              <a:t> ensure smooth relationships between members, volunteers and the people we serve</a:t>
            </a:r>
            <a:endParaRPr lang="da-DK" sz="1400" kern="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1" name="Rektangel 408">
            <a:extLst>
              <a:ext uri="{FF2B5EF4-FFF2-40B4-BE49-F238E27FC236}">
                <a16:creationId xmlns:a16="http://schemas.microsoft.com/office/drawing/2014/main" id="{5D32F088-ABF4-88E4-8B24-0231C27FEAE4}"/>
              </a:ext>
            </a:extLst>
          </p:cNvPr>
          <p:cNvSpPr/>
          <p:nvPr/>
        </p:nvSpPr>
        <p:spPr bwMode="auto">
          <a:xfrm>
            <a:off x="1620838" y="5657850"/>
            <a:ext cx="70231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sz="1600" b="1" noProof="1">
                <a:solidFill>
                  <a:schemeClr val="bg1">
                    <a:lumMod val="20000"/>
                    <a:lumOff val="80000"/>
                  </a:schemeClr>
                </a:solidFill>
                <a:latin typeface="Calibri" pitchFamily="34" charset="0"/>
                <a:cs typeface="Arial" charset="0"/>
              </a:rPr>
              <a:t>EVENT PLANNING</a:t>
            </a:r>
            <a:endParaRPr lang="da-DK" sz="1600" b="1" kern="0" noProof="1">
              <a:solidFill>
                <a:schemeClr val="bg1">
                  <a:lumMod val="20000"/>
                  <a:lumOff val="80000"/>
                </a:schemeClr>
              </a:solidFill>
              <a:latin typeface="Calibri" pitchFamily="34" charset="0"/>
              <a:cs typeface="Arial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da-DK" sz="1400" kern="0" noProof="1">
                <a:solidFill>
                  <a:schemeClr val="bg1">
                    <a:lumMod val="20000"/>
                    <a:lumOff val="80000"/>
                  </a:schemeClr>
                </a:solidFill>
                <a:latin typeface="Calibri" pitchFamily="34" charset="0"/>
                <a:cs typeface="Arial" charset="0"/>
              </a:rPr>
              <a:t> coordinate volunteer opportunities and organize recognition events</a:t>
            </a:r>
            <a:endParaRPr lang="da-DK" sz="1400" kern="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2050" name="Picture 2" descr="Cheerleader clipart 4 - Clipart World">
            <a:extLst>
              <a:ext uri="{FF2B5EF4-FFF2-40B4-BE49-F238E27FC236}">
                <a16:creationId xmlns:a16="http://schemas.microsoft.com/office/drawing/2014/main" id="{9B99CD51-FCD3-F4DA-D940-34CDE961B7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543" y="1175395"/>
            <a:ext cx="782181" cy="919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Why Evaluations Are Worth Reading – or Not - PhilanTopic | PND | Candid">
            <a:extLst>
              <a:ext uri="{FF2B5EF4-FFF2-40B4-BE49-F238E27FC236}">
                <a16:creationId xmlns:a16="http://schemas.microsoft.com/office/drawing/2014/main" id="{0390B200-B98D-B045-E020-29B76CA10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142" y="3380325"/>
            <a:ext cx="882363" cy="882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Why Not More Training? - FPSA">
            <a:extLst>
              <a:ext uri="{FF2B5EF4-FFF2-40B4-BE49-F238E27FC236}">
                <a16:creationId xmlns:a16="http://schemas.microsoft.com/office/drawing/2014/main" id="{252975AC-F197-8595-6D01-C67C16395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899" y="2312302"/>
            <a:ext cx="899840" cy="68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Caucusing in Mediation: The Mediator as Go-Between - Mediation Advantage">
            <a:extLst>
              <a:ext uri="{FF2B5EF4-FFF2-40B4-BE49-F238E27FC236}">
                <a16:creationId xmlns:a16="http://schemas.microsoft.com/office/drawing/2014/main" id="{5FA4DEA5-CF4F-E4E7-5F92-B0D05EB7D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586" y="4544024"/>
            <a:ext cx="952258" cy="71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51,695 Event Planning Photos - Free &amp; Royalty-Free Stock Photos from  Dreamstime">
            <a:extLst>
              <a:ext uri="{FF2B5EF4-FFF2-40B4-BE49-F238E27FC236}">
                <a16:creationId xmlns:a16="http://schemas.microsoft.com/office/drawing/2014/main" id="{15B9F19C-F428-A448-AA39-84C415DC23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899" y="5701876"/>
            <a:ext cx="953096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7093956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AF639-AAF5-A9E9-5B02-BE4A2009C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Strategic Tips</a:t>
            </a:r>
          </a:p>
        </p:txBody>
      </p:sp>
      <p:grpSp>
        <p:nvGrpSpPr>
          <p:cNvPr id="3" name="Group 134">
            <a:extLst>
              <a:ext uri="{FF2B5EF4-FFF2-40B4-BE49-F238E27FC236}">
                <a16:creationId xmlns:a16="http://schemas.microsoft.com/office/drawing/2014/main" id="{35109432-2EC0-A14F-5349-76A38869D701}"/>
              </a:ext>
            </a:extLst>
          </p:cNvPr>
          <p:cNvGrpSpPr>
            <a:grpSpLocks/>
          </p:cNvGrpSpPr>
          <p:nvPr/>
        </p:nvGrpSpPr>
        <p:grpSpPr bwMode="auto">
          <a:xfrm>
            <a:off x="1016001" y="1073151"/>
            <a:ext cx="6807200" cy="5330264"/>
            <a:chOff x="953967" y="914400"/>
            <a:chExt cx="6583967" cy="5127521"/>
          </a:xfrm>
        </p:grpSpPr>
        <p:grpSp>
          <p:nvGrpSpPr>
            <p:cNvPr id="4" name="Group 28">
              <a:extLst>
                <a:ext uri="{FF2B5EF4-FFF2-40B4-BE49-F238E27FC236}">
                  <a16:creationId xmlns:a16="http://schemas.microsoft.com/office/drawing/2014/main" id="{E6D511E9-1CDF-FE01-6C5E-577C39788B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1009" y="914400"/>
              <a:ext cx="1331355" cy="1371600"/>
              <a:chOff x="685800" y="1206500"/>
              <a:chExt cx="1331355" cy="1371600"/>
            </a:xfrm>
          </p:grpSpPr>
          <p:grpSp>
            <p:nvGrpSpPr>
              <p:cNvPr id="69" name="Group 29">
                <a:extLst>
                  <a:ext uri="{FF2B5EF4-FFF2-40B4-BE49-F238E27FC236}">
                    <a16:creationId xmlns:a16="http://schemas.microsoft.com/office/drawing/2014/main" id="{C3E67AA2-594C-E94E-46D7-1B179C4A47A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5800" y="1219200"/>
                <a:ext cx="1331355" cy="1358900"/>
                <a:chOff x="914400" y="2070100"/>
                <a:chExt cx="1841500" cy="1879600"/>
              </a:xfrm>
            </p:grpSpPr>
            <p:sp>
              <p:nvSpPr>
                <p:cNvPr id="71" name="Folded Corner 31">
                  <a:extLst>
                    <a:ext uri="{FF2B5EF4-FFF2-40B4-BE49-F238E27FC236}">
                      <a16:creationId xmlns:a16="http://schemas.microsoft.com/office/drawing/2014/main" id="{365B6686-A2ED-E400-B438-BEF767D1AE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9800" y="2095500"/>
                  <a:ext cx="1816100" cy="1854200"/>
                </a:xfrm>
                <a:prstGeom prst="foldedCorner">
                  <a:avLst>
                    <a:gd name="adj" fmla="val 16667"/>
                  </a:avLst>
                </a:prstGeom>
                <a:gradFill rotWithShape="1">
                  <a:gsLst>
                    <a:gs pos="0">
                      <a:srgbClr val="FFF4BB"/>
                    </a:gs>
                    <a:gs pos="100000">
                      <a:srgbClr val="DFD48E"/>
                    </a:gs>
                  </a:gsLst>
                  <a:lin ang="5400000"/>
                </a:gradFill>
                <a:ln>
                  <a:noFill/>
                </a:ln>
                <a:effectLst>
                  <a:outerShdw blurRad="40000" dist="23000" dir="5400000" rotWithShape="0">
                    <a:srgbClr val="808080">
                      <a:alpha val="34999"/>
                    </a:srgbClr>
                  </a:outer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/>
                  <a:endParaRPr lang="en-US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2" name="Rectangle 71">
                  <a:extLst>
                    <a:ext uri="{FF2B5EF4-FFF2-40B4-BE49-F238E27FC236}">
                      <a16:creationId xmlns:a16="http://schemas.microsoft.com/office/drawing/2014/main" id="{07D487C6-72F4-2395-1ABA-D04EACD1C5CA}"/>
                    </a:ext>
                  </a:extLst>
                </p:cNvPr>
                <p:cNvSpPr/>
                <p:nvPr/>
              </p:nvSpPr>
              <p:spPr>
                <a:xfrm>
                  <a:off x="915462" y="2069252"/>
                  <a:ext cx="1841422" cy="394039"/>
                </a:xfrm>
                <a:prstGeom prst="rect">
                  <a:avLst/>
                </a:prstGeom>
                <a:solidFill>
                  <a:srgbClr val="E5DCA0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/>
                  <a:endParaRPr lang="en-US" alt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70" name="TextBox 30">
                <a:extLst>
                  <a:ext uri="{FF2B5EF4-FFF2-40B4-BE49-F238E27FC236}">
                    <a16:creationId xmlns:a16="http://schemas.microsoft.com/office/drawing/2014/main" id="{FDD083E8-CD59-E68B-F7DE-DF079F31704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1200" y="1206500"/>
                <a:ext cx="1305955" cy="3347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r>
                  <a:rPr lang="en-US" altLang="en-US" sz="1400" dirty="0"/>
                  <a:t>Value</a:t>
                </a:r>
                <a:endParaRPr lang="en-US" altLang="en-US" sz="1600" dirty="0"/>
              </a:p>
            </p:txBody>
          </p:sp>
        </p:grpSp>
        <p:grpSp>
          <p:nvGrpSpPr>
            <p:cNvPr id="5" name="Group 43">
              <a:extLst>
                <a:ext uri="{FF2B5EF4-FFF2-40B4-BE49-F238E27FC236}">
                  <a16:creationId xmlns:a16="http://schemas.microsoft.com/office/drawing/2014/main" id="{74828BD7-2416-6B84-CC62-8128D4015C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86624" y="2603530"/>
              <a:ext cx="2322733" cy="2067657"/>
              <a:chOff x="-305767" y="1208731"/>
              <a:chExt cx="2322733" cy="2067657"/>
            </a:xfrm>
          </p:grpSpPr>
          <p:grpSp>
            <p:nvGrpSpPr>
              <p:cNvPr id="65" name="Group 44">
                <a:extLst>
                  <a:ext uri="{FF2B5EF4-FFF2-40B4-BE49-F238E27FC236}">
                    <a16:creationId xmlns:a16="http://schemas.microsoft.com/office/drawing/2014/main" id="{63B993EE-A7A2-C00F-6C55-CA34F188EA4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5339" y="1208731"/>
                <a:ext cx="1331627" cy="1340536"/>
                <a:chOff x="913762" y="2055619"/>
                <a:chExt cx="1841876" cy="1854199"/>
              </a:xfrm>
            </p:grpSpPr>
            <p:sp>
              <p:nvSpPr>
                <p:cNvPr id="67" name="Folded Corner 46">
                  <a:extLst>
                    <a:ext uri="{FF2B5EF4-FFF2-40B4-BE49-F238E27FC236}">
                      <a16:creationId xmlns:a16="http://schemas.microsoft.com/office/drawing/2014/main" id="{3EB877F7-E905-81CB-C2AC-9778FD3EA9D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13762" y="2055619"/>
                  <a:ext cx="1816100" cy="1854199"/>
                </a:xfrm>
                <a:prstGeom prst="foldedCorner">
                  <a:avLst>
                    <a:gd name="adj" fmla="val 16667"/>
                  </a:avLst>
                </a:prstGeom>
                <a:gradFill rotWithShape="1">
                  <a:gsLst>
                    <a:gs pos="0">
                      <a:srgbClr val="FFF4BB"/>
                    </a:gs>
                    <a:gs pos="100000">
                      <a:srgbClr val="DFD48E"/>
                    </a:gs>
                  </a:gsLst>
                  <a:lin ang="5400000"/>
                </a:gradFill>
                <a:ln>
                  <a:noFill/>
                </a:ln>
                <a:effectLst>
                  <a:outerShdw blurRad="40000" dist="23000" dir="5400000" rotWithShape="0">
                    <a:srgbClr val="808080">
                      <a:alpha val="34999"/>
                    </a:srgbClr>
                  </a:outer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/>
                  <a:endParaRPr lang="en-US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" name="Rectangle 67">
                  <a:extLst>
                    <a:ext uri="{FF2B5EF4-FFF2-40B4-BE49-F238E27FC236}">
                      <a16:creationId xmlns:a16="http://schemas.microsoft.com/office/drawing/2014/main" id="{057E0E1E-7D6A-1F75-E606-430799CA039A}"/>
                    </a:ext>
                  </a:extLst>
                </p:cNvPr>
                <p:cNvSpPr/>
                <p:nvPr/>
              </p:nvSpPr>
              <p:spPr>
                <a:xfrm>
                  <a:off x="914216" y="2069164"/>
                  <a:ext cx="1841422" cy="394041"/>
                </a:xfrm>
                <a:prstGeom prst="rect">
                  <a:avLst/>
                </a:prstGeom>
                <a:solidFill>
                  <a:srgbClr val="E5DCA0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/>
                  <a:endParaRPr lang="en-US" alt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66" name="TextBox 45">
                <a:extLst>
                  <a:ext uri="{FF2B5EF4-FFF2-40B4-BE49-F238E27FC236}">
                    <a16:creationId xmlns:a16="http://schemas.microsoft.com/office/drawing/2014/main" id="{C74F8D34-3805-83B8-92B0-62ABE2FB31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305767" y="2941653"/>
                <a:ext cx="1305955" cy="3347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r>
                  <a:rPr lang="en-US" altLang="en-US" sz="1400" dirty="0"/>
                  <a:t>Communicate</a:t>
                </a:r>
                <a:endParaRPr lang="en-US" altLang="en-US" sz="1200" dirty="0"/>
              </a:p>
            </p:txBody>
          </p:sp>
        </p:grpSp>
        <p:grpSp>
          <p:nvGrpSpPr>
            <p:cNvPr id="6" name="Group 95">
              <a:extLst>
                <a:ext uri="{FF2B5EF4-FFF2-40B4-BE49-F238E27FC236}">
                  <a16:creationId xmlns:a16="http://schemas.microsoft.com/office/drawing/2014/main" id="{AD3E6645-E926-9706-3B8B-8E06CD2EE6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86200" y="2601299"/>
              <a:ext cx="1331355" cy="1371600"/>
              <a:chOff x="685800" y="1206500"/>
              <a:chExt cx="1331355" cy="1371600"/>
            </a:xfrm>
          </p:grpSpPr>
          <p:grpSp>
            <p:nvGrpSpPr>
              <p:cNvPr id="61" name="Group 96">
                <a:extLst>
                  <a:ext uri="{FF2B5EF4-FFF2-40B4-BE49-F238E27FC236}">
                    <a16:creationId xmlns:a16="http://schemas.microsoft.com/office/drawing/2014/main" id="{27D1A640-A1B9-1B15-6CCB-587E48177BE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85800" y="1219200"/>
                <a:ext cx="1331355" cy="1358900"/>
                <a:chOff x="914400" y="2070100"/>
                <a:chExt cx="1841500" cy="1879600"/>
              </a:xfrm>
            </p:grpSpPr>
            <p:sp>
              <p:nvSpPr>
                <p:cNvPr id="63" name="Folded Corner 98">
                  <a:extLst>
                    <a:ext uri="{FF2B5EF4-FFF2-40B4-BE49-F238E27FC236}">
                      <a16:creationId xmlns:a16="http://schemas.microsoft.com/office/drawing/2014/main" id="{41E34F45-64B6-5908-E634-C182C7DDE2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939800" y="2095500"/>
                  <a:ext cx="1816100" cy="1854200"/>
                </a:xfrm>
                <a:prstGeom prst="foldedCorner">
                  <a:avLst>
                    <a:gd name="adj" fmla="val 16667"/>
                  </a:avLst>
                </a:prstGeom>
                <a:gradFill rotWithShape="1">
                  <a:gsLst>
                    <a:gs pos="0">
                      <a:srgbClr val="FFF4BB"/>
                    </a:gs>
                    <a:gs pos="100000">
                      <a:srgbClr val="DFD48E"/>
                    </a:gs>
                  </a:gsLst>
                  <a:lin ang="5400000"/>
                </a:gradFill>
                <a:ln>
                  <a:noFill/>
                </a:ln>
                <a:effectLst>
                  <a:outerShdw blurRad="40000" dist="23000" dir="5400000" rotWithShape="0">
                    <a:srgbClr val="808080">
                      <a:alpha val="34999"/>
                    </a:srgbClr>
                  </a:outer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/>
                  <a:endParaRPr lang="en-US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4" name="Rectangle 63">
                  <a:extLst>
                    <a:ext uri="{FF2B5EF4-FFF2-40B4-BE49-F238E27FC236}">
                      <a16:creationId xmlns:a16="http://schemas.microsoft.com/office/drawing/2014/main" id="{F90DC584-EBEA-ADB2-F63F-093906181D54}"/>
                    </a:ext>
                  </a:extLst>
                </p:cNvPr>
                <p:cNvSpPr/>
                <p:nvPr/>
              </p:nvSpPr>
              <p:spPr>
                <a:xfrm>
                  <a:off x="914027" y="2069164"/>
                  <a:ext cx="1841420" cy="394041"/>
                </a:xfrm>
                <a:prstGeom prst="rect">
                  <a:avLst/>
                </a:prstGeom>
                <a:solidFill>
                  <a:srgbClr val="E5DCA0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/>
                  <a:endParaRPr lang="en-US" alt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62" name="TextBox 97">
                <a:extLst>
                  <a:ext uri="{FF2B5EF4-FFF2-40B4-BE49-F238E27FC236}">
                    <a16:creationId xmlns:a16="http://schemas.microsoft.com/office/drawing/2014/main" id="{8F9DB1B6-0C56-FB91-E290-7FCA228E142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1200" y="1206500"/>
                <a:ext cx="1305955" cy="29607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r>
                  <a:rPr lang="en-US" altLang="en-US" sz="1400" dirty="0"/>
                  <a:t>Engage</a:t>
                </a:r>
                <a:endParaRPr lang="en-US" altLang="en-US" sz="1200" dirty="0"/>
              </a:p>
            </p:txBody>
          </p:sp>
        </p:grpSp>
        <p:sp>
          <p:nvSpPr>
            <p:cNvPr id="7" name="Rektangel 76">
              <a:extLst>
                <a:ext uri="{FF2B5EF4-FFF2-40B4-BE49-F238E27FC236}">
                  <a16:creationId xmlns:a16="http://schemas.microsoft.com/office/drawing/2014/main" id="{BFE5D839-6BC2-949E-3A83-4472999D41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6409" y="1203747"/>
              <a:ext cx="1331356" cy="1332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CA" altLang="en-US" sz="1200" noProof="1">
                  <a:cs typeface="Arial" panose="020B0604020202020204" pitchFamily="34" charset="0"/>
                </a:rPr>
                <a:t>Average volunteer is worth $24.14/hr</a:t>
              </a:r>
            </a:p>
            <a:p>
              <a:pPr algn="ctr"/>
              <a:endParaRPr lang="en-CA" altLang="en-US" sz="1200" noProof="1">
                <a:cs typeface="Arial" panose="020B0604020202020204" pitchFamily="34" charset="0"/>
              </a:endParaRPr>
            </a:p>
            <a:p>
              <a:pPr algn="ctr"/>
              <a:r>
                <a:rPr lang="en-CA" altLang="en-US" sz="1200" noProof="1">
                  <a:cs typeface="Arial" panose="020B0604020202020204" pitchFamily="34" charset="0"/>
                </a:rPr>
                <a:t>Measure volunteer impact</a:t>
              </a:r>
            </a:p>
            <a:p>
              <a:pPr algn="ctr"/>
              <a:r>
                <a:rPr lang="en-CA" altLang="en-US" sz="1200" noProof="1">
                  <a:cs typeface="Arial" panose="020B0604020202020204" pitchFamily="34" charset="0"/>
                </a:rPr>
                <a:t> </a:t>
              </a:r>
              <a:endParaRPr lang="da-DK" altLang="en-US" sz="1200" dirty="0"/>
            </a:p>
            <a:p>
              <a:pPr algn="ctr"/>
              <a:endParaRPr lang="da-DK" altLang="en-US" sz="1200" dirty="0"/>
            </a:p>
          </p:txBody>
        </p:sp>
        <p:sp>
          <p:nvSpPr>
            <p:cNvPr id="9" name="Rektangel 76">
              <a:extLst>
                <a:ext uri="{FF2B5EF4-FFF2-40B4-BE49-F238E27FC236}">
                  <a16:creationId xmlns:a16="http://schemas.microsoft.com/office/drawing/2014/main" id="{076AF737-06A4-A5B5-BD6E-0713DBB561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6199" y="2907894"/>
              <a:ext cx="1331356" cy="13027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CA" altLang="en-US" sz="1200" noProof="1">
                  <a:cs typeface="Arial" panose="020B0604020202020204" pitchFamily="34" charset="0"/>
                </a:rPr>
                <a:t>Meet your members where they are</a:t>
              </a:r>
            </a:p>
            <a:p>
              <a:pPr algn="ctr"/>
              <a:r>
                <a:rPr lang="en-CA" altLang="en-US" sz="1200" noProof="1">
                  <a:cs typeface="Arial" panose="020B0604020202020204" pitchFamily="34" charset="0"/>
                </a:rPr>
                <a:t>Find new ways to engage your members</a:t>
              </a:r>
              <a:endParaRPr lang="da-DK" altLang="en-US" sz="1200" dirty="0"/>
            </a:p>
            <a:p>
              <a:pPr algn="ctr"/>
              <a:endParaRPr lang="da-DK" altLang="en-US" sz="1000" dirty="0"/>
            </a:p>
          </p:txBody>
        </p:sp>
        <p:grpSp>
          <p:nvGrpSpPr>
            <p:cNvPr id="10" name="Group 89">
              <a:extLst>
                <a:ext uri="{FF2B5EF4-FFF2-40B4-BE49-F238E27FC236}">
                  <a16:creationId xmlns:a16="http://schemas.microsoft.com/office/drawing/2014/main" id="{4A1BB005-4090-08A3-2679-019BE4C57E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0600" y="1535826"/>
              <a:ext cx="2737334" cy="4483974"/>
              <a:chOff x="5576795" y="1741361"/>
              <a:chExt cx="2737334" cy="4483974"/>
            </a:xfrm>
          </p:grpSpPr>
          <p:grpSp>
            <p:nvGrpSpPr>
              <p:cNvPr id="51" name="Group 83">
                <a:extLst>
                  <a:ext uri="{FF2B5EF4-FFF2-40B4-BE49-F238E27FC236}">
                    <a16:creationId xmlns:a16="http://schemas.microsoft.com/office/drawing/2014/main" id="{74B76B8F-E138-F07B-3D8D-C2DEF2F8654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081156" y="2286000"/>
                <a:ext cx="2232973" cy="3939335"/>
                <a:chOff x="2340220" y="1704974"/>
                <a:chExt cx="2369016" cy="4179337"/>
              </a:xfrm>
            </p:grpSpPr>
            <p:sp>
              <p:nvSpPr>
                <p:cNvPr id="53" name="Ellipse 98">
                  <a:extLst>
                    <a:ext uri="{FF2B5EF4-FFF2-40B4-BE49-F238E27FC236}">
                      <a16:creationId xmlns:a16="http://schemas.microsoft.com/office/drawing/2014/main" id="{781A0676-EBF6-5A3A-FE9F-B2426FAFC45F}"/>
                    </a:ext>
                  </a:extLst>
                </p:cNvPr>
                <p:cNvSpPr/>
                <p:nvPr/>
              </p:nvSpPr>
              <p:spPr bwMode="auto">
                <a:xfrm>
                  <a:off x="2890995" y="5542385"/>
                  <a:ext cx="1818241" cy="341926"/>
                </a:xfrm>
                <a:prstGeom prst="ellipse">
                  <a:avLst/>
                </a:prstGeom>
                <a:gradFill flip="none" rotWithShape="1">
                  <a:gsLst>
                    <a:gs pos="100000">
                      <a:srgbClr val="FFFFFF">
                        <a:alpha val="0"/>
                      </a:srgbClr>
                    </a:gs>
                    <a:gs pos="0">
                      <a:srgbClr val="E6E6E6">
                        <a:lumMod val="10000"/>
                        <a:alpha val="76000"/>
                      </a:srgbClr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9525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/>
                  <a:endParaRPr lang="en-US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" name="Oval 53">
                  <a:extLst>
                    <a:ext uri="{FF2B5EF4-FFF2-40B4-BE49-F238E27FC236}">
                      <a16:creationId xmlns:a16="http://schemas.microsoft.com/office/drawing/2014/main" id="{FD617656-BA1E-8591-4412-240AD1D2CD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352800" y="1704974"/>
                  <a:ext cx="873125" cy="873126"/>
                </a:xfrm>
                <a:prstGeom prst="ellipse">
                  <a:avLst/>
                </a:prstGeom>
                <a:solidFill>
                  <a:srgbClr val="BA0202"/>
                </a:solidFill>
                <a:ln>
                  <a:noFill/>
                </a:ln>
                <a:effectLst>
                  <a:outerShdw blurRad="40000" dist="23000" dir="5400000" rotWithShape="0">
                    <a:srgbClr val="808080">
                      <a:alpha val="34999"/>
                    </a:srgbClr>
                  </a:outer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/>
                  <a:endParaRPr lang="en-US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5" name="Rounded Rectangle 22">
                  <a:extLst>
                    <a:ext uri="{FF2B5EF4-FFF2-40B4-BE49-F238E27FC236}">
                      <a16:creationId xmlns:a16="http://schemas.microsoft.com/office/drawing/2014/main" id="{2ECF5AF8-910A-924A-43AA-602C8197F194}"/>
                    </a:ext>
                  </a:extLst>
                </p:cNvPr>
                <p:cNvSpPr/>
                <p:nvPr/>
              </p:nvSpPr>
              <p:spPr bwMode="auto">
                <a:xfrm>
                  <a:off x="3432391" y="2660455"/>
                  <a:ext cx="714447" cy="1558807"/>
                </a:xfrm>
                <a:prstGeom prst="roundRect">
                  <a:avLst/>
                </a:prstGeom>
                <a:solidFill>
                  <a:srgbClr val="BA020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/>
                  <a:endParaRPr lang="en-US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6" name="Rounded Rectangle 23">
                  <a:extLst>
                    <a:ext uri="{FF2B5EF4-FFF2-40B4-BE49-F238E27FC236}">
                      <a16:creationId xmlns:a16="http://schemas.microsoft.com/office/drawing/2014/main" id="{93C404B5-78BC-E5A1-09A3-89B5758063B5}"/>
                    </a:ext>
                  </a:extLst>
                </p:cNvPr>
                <p:cNvSpPr/>
                <p:nvPr/>
              </p:nvSpPr>
              <p:spPr bwMode="auto">
                <a:xfrm>
                  <a:off x="3432391" y="3973809"/>
                  <a:ext cx="357223" cy="184272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BA020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/>
                  <a:endParaRPr lang="en-US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7" name="Rounded Rectangle 24">
                  <a:extLst>
                    <a:ext uri="{FF2B5EF4-FFF2-40B4-BE49-F238E27FC236}">
                      <a16:creationId xmlns:a16="http://schemas.microsoft.com/office/drawing/2014/main" id="{1FA5B320-3DAB-88A5-0521-09DE695B2D44}"/>
                    </a:ext>
                  </a:extLst>
                </p:cNvPr>
                <p:cNvSpPr/>
                <p:nvPr/>
              </p:nvSpPr>
              <p:spPr bwMode="auto">
                <a:xfrm>
                  <a:off x="3806102" y="3973809"/>
                  <a:ext cx="340736" cy="1842727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BA020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/>
                  <a:endParaRPr lang="en-US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8" name="Rounded Rectangle 25">
                  <a:extLst>
                    <a:ext uri="{FF2B5EF4-FFF2-40B4-BE49-F238E27FC236}">
                      <a16:creationId xmlns:a16="http://schemas.microsoft.com/office/drawing/2014/main" id="{16990928-BF6B-D055-A688-840153F761C0}"/>
                    </a:ext>
                  </a:extLst>
                </p:cNvPr>
                <p:cNvSpPr/>
                <p:nvPr/>
              </p:nvSpPr>
              <p:spPr bwMode="auto">
                <a:xfrm rot="19444444">
                  <a:off x="4157830" y="2561541"/>
                  <a:ext cx="373711" cy="1437912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BA020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/>
                  <a:endParaRPr lang="en-US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9" name="Rounded Rectangle 26">
                  <a:extLst>
                    <a:ext uri="{FF2B5EF4-FFF2-40B4-BE49-F238E27FC236}">
                      <a16:creationId xmlns:a16="http://schemas.microsoft.com/office/drawing/2014/main" id="{B8037937-E7FD-A126-5B80-F749551C3409}"/>
                    </a:ext>
                  </a:extLst>
                </p:cNvPr>
                <p:cNvSpPr/>
                <p:nvPr/>
              </p:nvSpPr>
              <p:spPr bwMode="auto">
                <a:xfrm rot="2155556" flipH="1">
                  <a:off x="3150276" y="2594512"/>
                  <a:ext cx="375542" cy="108438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BA020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/>
                  <a:endParaRPr lang="en-US" altLang="en-US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0" name="Rounded Rectangle 27">
                  <a:extLst>
                    <a:ext uri="{FF2B5EF4-FFF2-40B4-BE49-F238E27FC236}">
                      <a16:creationId xmlns:a16="http://schemas.microsoft.com/office/drawing/2014/main" id="{15116D40-6929-08FE-A3E2-7D4FB530AF95}"/>
                    </a:ext>
                  </a:extLst>
                </p:cNvPr>
                <p:cNvSpPr/>
                <p:nvPr/>
              </p:nvSpPr>
              <p:spPr bwMode="auto">
                <a:xfrm rot="7968474" flipH="1">
                  <a:off x="2681324" y="2662234"/>
                  <a:ext cx="375507" cy="1057015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BA0202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/>
                  <a:endParaRPr lang="en-US" altLang="en-US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52" name="Trapezoid 88">
                <a:extLst>
                  <a:ext uri="{FF2B5EF4-FFF2-40B4-BE49-F238E27FC236}">
                    <a16:creationId xmlns:a16="http://schemas.microsoft.com/office/drawing/2014/main" id="{65386BBA-7C7E-651D-8FAD-A0DC1A9026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629438">
                <a:off x="5576795" y="1741361"/>
                <a:ext cx="81719" cy="1927823"/>
              </a:xfrm>
              <a:custGeom>
                <a:avLst/>
                <a:gdLst>
                  <a:gd name="T0" fmla="*/ 40860 w 81719"/>
                  <a:gd name="T1" fmla="*/ 0 h 1927823"/>
                  <a:gd name="T2" fmla="*/ 10215 w 81719"/>
                  <a:gd name="T3" fmla="*/ 963912 h 1927823"/>
                  <a:gd name="T4" fmla="*/ 40860 w 81719"/>
                  <a:gd name="T5" fmla="*/ 1927823 h 1927823"/>
                  <a:gd name="T6" fmla="*/ 71504 w 81719"/>
                  <a:gd name="T7" fmla="*/ 963912 h 1927823"/>
                  <a:gd name="T8" fmla="*/ 3 60000 65536"/>
                  <a:gd name="T9" fmla="*/ 2 60000 65536"/>
                  <a:gd name="T10" fmla="*/ 1 60000 65536"/>
                  <a:gd name="T11" fmla="*/ 0 60000 65536"/>
                  <a:gd name="T12" fmla="*/ 13620 w 81719"/>
                  <a:gd name="T13" fmla="*/ 321304 h 1927823"/>
                  <a:gd name="T14" fmla="*/ 68099 w 81719"/>
                  <a:gd name="T15" fmla="*/ 1927823 h 192782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1719" h="1927823">
                    <a:moveTo>
                      <a:pt x="0" y="1927823"/>
                    </a:moveTo>
                    <a:lnTo>
                      <a:pt x="20430" y="0"/>
                    </a:lnTo>
                    <a:lnTo>
                      <a:pt x="61289" y="0"/>
                    </a:lnTo>
                    <a:lnTo>
                      <a:pt x="81719" y="1927823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948A54"/>
                  </a:gs>
                  <a:gs pos="62000">
                    <a:srgbClr val="948A54"/>
                  </a:gs>
                  <a:gs pos="100000">
                    <a:srgbClr val="4A452A"/>
                  </a:gs>
                </a:gsLst>
                <a:lin ang="5400000"/>
              </a:gradFill>
              <a:ln>
                <a:noFill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31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37931725" indent="-37474525"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4572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9144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1371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18288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algn="ctr"/>
                <a:endParaRPr lang="en-US" altLang="en-US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1" name="Group 116">
              <a:extLst>
                <a:ext uri="{FF2B5EF4-FFF2-40B4-BE49-F238E27FC236}">
                  <a16:creationId xmlns:a16="http://schemas.microsoft.com/office/drawing/2014/main" id="{8B30B839-3F6A-57D9-2C7C-BFC7933E4A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43199" y="2286000"/>
              <a:ext cx="1830389" cy="346364"/>
              <a:chOff x="2743199" y="2286000"/>
              <a:chExt cx="1830389" cy="346364"/>
            </a:xfrm>
          </p:grpSpPr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EE2A9EA0-6165-21A5-0599-A01385B5795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3488225" y="2379176"/>
                <a:ext cx="187939" cy="15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D040747C-9C3B-6D2A-6CA1-97A7143B811A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4496824" y="2555600"/>
                <a:ext cx="151939" cy="15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854130AC-4124-8145-D12D-CCF677D5C9F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2668024" y="2555601"/>
                <a:ext cx="151939" cy="15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740D7947-F5EA-02E2-AF22-A6A4DC2BF49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743199" y="2480424"/>
                <a:ext cx="1830389" cy="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2" name="Group 117">
              <a:extLst>
                <a:ext uri="{FF2B5EF4-FFF2-40B4-BE49-F238E27FC236}">
                  <a16:creationId xmlns:a16="http://schemas.microsoft.com/office/drawing/2014/main" id="{42166DE4-761E-0D39-92C1-846B16E19D8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9593" y="3972899"/>
              <a:ext cx="1830389" cy="346364"/>
              <a:chOff x="2743199" y="2286000"/>
              <a:chExt cx="1830389" cy="346364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27294FC4-0BC3-5AE7-B24D-215E7C49C2D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3488225" y="2379176"/>
                <a:ext cx="187939" cy="15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50AC1623-25F7-B2B4-057A-C03A875DF72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4496824" y="2555600"/>
                <a:ext cx="151939" cy="15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74C0F47E-AAC7-426A-32D5-22220ABCEF3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2668024" y="2555601"/>
                <a:ext cx="151939" cy="15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26F17EEA-3EDD-5855-E67F-EEC32E9C4CD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743199" y="2480424"/>
                <a:ext cx="1830389" cy="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3" name="Group 122">
              <a:extLst>
                <a:ext uri="{FF2B5EF4-FFF2-40B4-BE49-F238E27FC236}">
                  <a16:creationId xmlns:a16="http://schemas.microsoft.com/office/drawing/2014/main" id="{B3DAEB0C-6B3B-C7E1-A76F-716286BA54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08006" y="3972899"/>
              <a:ext cx="1830389" cy="346364"/>
              <a:chOff x="2743199" y="2286000"/>
              <a:chExt cx="1830389" cy="346364"/>
            </a:xfrm>
          </p:grpSpPr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B1E5A99D-0C6E-5B07-DCF2-641FEDEEFB16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3488225" y="2379176"/>
                <a:ext cx="187939" cy="15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20965905-F2F6-40F5-65DB-45B18105B37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4496824" y="2555600"/>
                <a:ext cx="151939" cy="15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7151990B-4DA8-7E80-557E-5C2CD7E4387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2668024" y="2555601"/>
                <a:ext cx="151939" cy="158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D8D3EA40-6DED-21A9-A6B3-BBA332C2ADE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2743199" y="2480424"/>
                <a:ext cx="1830389" cy="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14" name="Group 130">
              <a:extLst>
                <a:ext uri="{FF2B5EF4-FFF2-40B4-BE49-F238E27FC236}">
                  <a16:creationId xmlns:a16="http://schemas.microsoft.com/office/drawing/2014/main" id="{7ED84BB6-4361-143B-9904-AD763EC33F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61363" y="2586203"/>
              <a:ext cx="4919793" cy="3069397"/>
              <a:chOff x="1161363" y="2645603"/>
              <a:chExt cx="4919793" cy="3069397"/>
            </a:xfrm>
          </p:grpSpPr>
          <p:grpSp>
            <p:nvGrpSpPr>
              <p:cNvPr id="18" name="Group 128">
                <a:extLst>
                  <a:ext uri="{FF2B5EF4-FFF2-40B4-BE49-F238E27FC236}">
                    <a16:creationId xmlns:a16="http://schemas.microsoft.com/office/drawing/2014/main" id="{69129FA5-6762-0FBB-5928-AE51D49F5BA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51008" y="4343400"/>
                <a:ext cx="1331356" cy="1371600"/>
                <a:chOff x="2951008" y="4365876"/>
                <a:chExt cx="1331356" cy="1371600"/>
              </a:xfrm>
            </p:grpSpPr>
            <p:grpSp>
              <p:nvGrpSpPr>
                <p:cNvPr id="33" name="Group 68">
                  <a:extLst>
                    <a:ext uri="{FF2B5EF4-FFF2-40B4-BE49-F238E27FC236}">
                      <a16:creationId xmlns:a16="http://schemas.microsoft.com/office/drawing/2014/main" id="{42992DB9-5291-8923-068C-1C7A61BD710A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969372" y="4365876"/>
                  <a:ext cx="1312992" cy="1371600"/>
                  <a:chOff x="704163" y="1206500"/>
                  <a:chExt cx="1312992" cy="1371600"/>
                </a:xfrm>
              </p:grpSpPr>
              <p:grpSp>
                <p:nvGrpSpPr>
                  <p:cNvPr id="35" name="Group 69">
                    <a:extLst>
                      <a:ext uri="{FF2B5EF4-FFF2-40B4-BE49-F238E27FC236}">
                        <a16:creationId xmlns:a16="http://schemas.microsoft.com/office/drawing/2014/main" id="{4DC2A498-AECA-571D-0EE1-14A3FE3ECF31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704163" y="1219200"/>
                    <a:ext cx="1312991" cy="1358900"/>
                    <a:chOff x="939800" y="2070100"/>
                    <a:chExt cx="1816100" cy="1879600"/>
                  </a:xfrm>
                </p:grpSpPr>
                <p:sp>
                  <p:nvSpPr>
                    <p:cNvPr id="37" name="Folded Corner 71">
                      <a:extLst>
                        <a:ext uri="{FF2B5EF4-FFF2-40B4-BE49-F238E27FC236}">
                          <a16:creationId xmlns:a16="http://schemas.microsoft.com/office/drawing/2014/main" id="{0B91191B-7397-58FA-1B56-8FB522CDF85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9800" y="2095500"/>
                      <a:ext cx="1816100" cy="1854200"/>
                    </a:xfrm>
                    <a:prstGeom prst="foldedCorner">
                      <a:avLst>
                        <a:gd name="adj" fmla="val 16667"/>
                      </a:avLst>
                    </a:prstGeom>
                    <a:gradFill rotWithShape="1">
                      <a:gsLst>
                        <a:gs pos="0">
                          <a:srgbClr val="FFF4BB"/>
                        </a:gs>
                        <a:gs pos="100000">
                          <a:srgbClr val="DFD48E"/>
                        </a:gs>
                      </a:gsLst>
                      <a:lin ang="5400000"/>
                    </a:gradFill>
                    <a:ln>
                      <a:noFill/>
                    </a:ln>
                    <a:effectLst>
                      <a:outerShdw blurRad="40000" dist="23000" dir="5400000" rotWithShape="0">
                        <a:srgbClr val="808080">
                          <a:alpha val="34999"/>
                        </a:srgbClr>
                      </a:outerShdw>
                    </a:effectLst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algn="ctr"/>
                      <a:endParaRPr lang="en-US" altLang="en-US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38" name="Rectangle 37">
                      <a:extLst>
                        <a:ext uri="{FF2B5EF4-FFF2-40B4-BE49-F238E27FC236}">
                          <a16:creationId xmlns:a16="http://schemas.microsoft.com/office/drawing/2014/main" id="{D6E10167-F8CC-2255-98BA-F7B9DBD4BD9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8901" y="2070109"/>
                      <a:ext cx="1805596" cy="394039"/>
                    </a:xfrm>
                    <a:prstGeom prst="rect">
                      <a:avLst/>
                    </a:prstGeom>
                    <a:solidFill>
                      <a:srgbClr val="E5DCA0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algn="ctr"/>
                      <a:endParaRPr lang="en-US" altLang="en-US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  <p:sp>
                <p:nvSpPr>
                  <p:cNvPr id="36" name="TextBox 70">
                    <a:extLst>
                      <a:ext uri="{FF2B5EF4-FFF2-40B4-BE49-F238E27FC236}">
                        <a16:creationId xmlns:a16="http://schemas.microsoft.com/office/drawing/2014/main" id="{C3AD2D7A-9CA2-0980-B59F-6877D7D1A8E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11200" y="1206500"/>
                    <a:ext cx="1305955" cy="29607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1pPr>
                    <a:lvl2pPr marL="37931725" indent="-37474525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2pPr>
                    <a:lvl3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3pPr>
                    <a:lvl4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4pPr>
                    <a:lvl5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5pPr>
                    <a:lvl6pPr marL="4572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6pPr>
                    <a:lvl7pPr marL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7pPr>
                    <a:lvl8pPr marL="1371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8pPr>
                    <a:lvl9pPr marL="18288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algn="ctr"/>
                    <a:r>
                      <a:rPr lang="en-US" altLang="en-US" sz="1400" dirty="0"/>
                      <a:t>Recognition</a:t>
                    </a:r>
                    <a:endParaRPr lang="en-US" altLang="en-US" sz="1200" dirty="0"/>
                  </a:p>
                </p:txBody>
              </p:sp>
            </p:grpSp>
            <p:sp>
              <p:nvSpPr>
                <p:cNvPr id="34" name="Rektangel 76">
                  <a:extLst>
                    <a:ext uri="{FF2B5EF4-FFF2-40B4-BE49-F238E27FC236}">
                      <a16:creationId xmlns:a16="http://schemas.microsoft.com/office/drawing/2014/main" id="{F2D4B233-2A8E-30EC-1682-AC795FCFC1B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951008" y="4715470"/>
                  <a:ext cx="1331356" cy="75497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/>
                  <a:r>
                    <a:rPr lang="en-CA" altLang="en-US" sz="1200" noProof="1">
                      <a:cs typeface="Arial" panose="020B0604020202020204" pitchFamily="34" charset="0"/>
                    </a:rPr>
                    <a:t>Reward and recognize members regularly</a:t>
                  </a:r>
                  <a:endParaRPr lang="da-DK" altLang="en-US" sz="1200" dirty="0"/>
                </a:p>
                <a:p>
                  <a:pPr algn="ctr"/>
                  <a:endParaRPr lang="da-DK" altLang="en-US" sz="900" dirty="0"/>
                </a:p>
              </p:txBody>
            </p:sp>
          </p:grpSp>
          <p:grpSp>
            <p:nvGrpSpPr>
              <p:cNvPr id="19" name="Group 129">
                <a:extLst>
                  <a:ext uri="{FF2B5EF4-FFF2-40B4-BE49-F238E27FC236}">
                    <a16:creationId xmlns:a16="http://schemas.microsoft.com/office/drawing/2014/main" id="{A8E991E0-C5AE-FBB3-9C3A-08C4B995498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61363" y="2645603"/>
                <a:ext cx="2210092" cy="3069396"/>
                <a:chOff x="1161363" y="2668079"/>
                <a:chExt cx="2210092" cy="3069396"/>
              </a:xfrm>
            </p:grpSpPr>
            <p:grpSp>
              <p:nvGrpSpPr>
                <p:cNvPr id="27" name="Group 63">
                  <a:extLst>
                    <a:ext uri="{FF2B5EF4-FFF2-40B4-BE49-F238E27FC236}">
                      <a16:creationId xmlns:a16="http://schemas.microsoft.com/office/drawing/2014/main" id="{93B0897E-6BCB-DF01-B3D8-90457B314C8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161363" y="2668079"/>
                  <a:ext cx="2184691" cy="3069396"/>
                  <a:chOff x="704163" y="-491297"/>
                  <a:chExt cx="2184691" cy="3069396"/>
                </a:xfrm>
              </p:grpSpPr>
              <p:grpSp>
                <p:nvGrpSpPr>
                  <p:cNvPr id="29" name="Group 64">
                    <a:extLst>
                      <a:ext uri="{FF2B5EF4-FFF2-40B4-BE49-F238E27FC236}">
                        <a16:creationId xmlns:a16="http://schemas.microsoft.com/office/drawing/2014/main" id="{7C263C28-1E9F-16FE-196C-94A04B4759F6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704163" y="1219206"/>
                    <a:ext cx="1312991" cy="1358893"/>
                    <a:chOff x="939801" y="2070109"/>
                    <a:chExt cx="1816100" cy="1879591"/>
                  </a:xfrm>
                </p:grpSpPr>
                <p:sp>
                  <p:nvSpPr>
                    <p:cNvPr id="31" name="Folded Corner 66">
                      <a:extLst>
                        <a:ext uri="{FF2B5EF4-FFF2-40B4-BE49-F238E27FC236}">
                          <a16:creationId xmlns:a16="http://schemas.microsoft.com/office/drawing/2014/main" id="{8C519C67-4BE2-F125-FF97-77116BC607DF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9801" y="2095499"/>
                      <a:ext cx="1816100" cy="1854201"/>
                    </a:xfrm>
                    <a:prstGeom prst="foldedCorner">
                      <a:avLst>
                        <a:gd name="adj" fmla="val 16667"/>
                      </a:avLst>
                    </a:prstGeom>
                    <a:gradFill rotWithShape="1">
                      <a:gsLst>
                        <a:gs pos="0">
                          <a:srgbClr val="FFF4BB"/>
                        </a:gs>
                        <a:gs pos="100000">
                          <a:srgbClr val="DFD48E"/>
                        </a:gs>
                      </a:gsLst>
                      <a:lin ang="5400000"/>
                    </a:gradFill>
                    <a:ln>
                      <a:noFill/>
                    </a:ln>
                    <a:effectLst>
                      <a:outerShdw blurRad="40000" dist="23000" dir="5400000" rotWithShape="0">
                        <a:srgbClr val="808080">
                          <a:alpha val="34999"/>
                        </a:srgbClr>
                      </a:outerShdw>
                    </a:effectLst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algn="ctr"/>
                      <a:endParaRPr lang="en-US" altLang="en-US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32" name="Rectangle 31">
                      <a:extLst>
                        <a:ext uri="{FF2B5EF4-FFF2-40B4-BE49-F238E27FC236}">
                          <a16:creationId xmlns:a16="http://schemas.microsoft.com/office/drawing/2014/main" id="{13E62D96-B20F-9CF6-798F-623F6185006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9090" y="2070109"/>
                      <a:ext cx="1805595" cy="394039"/>
                    </a:xfrm>
                    <a:prstGeom prst="rect">
                      <a:avLst/>
                    </a:prstGeom>
                    <a:solidFill>
                      <a:srgbClr val="E5DCA0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algn="ctr"/>
                      <a:endParaRPr lang="en-US" altLang="en-US" sz="1400" dirty="0">
                        <a:solidFill>
                          <a:srgbClr val="0070C0"/>
                        </a:solidFill>
                      </a:endParaRPr>
                    </a:p>
                  </p:txBody>
                </p:sp>
              </p:grpSp>
              <p:sp>
                <p:nvSpPr>
                  <p:cNvPr id="30" name="TextBox 65">
                    <a:extLst>
                      <a:ext uri="{FF2B5EF4-FFF2-40B4-BE49-F238E27FC236}">
                        <a16:creationId xmlns:a16="http://schemas.microsoft.com/office/drawing/2014/main" id="{0AB5716C-AF92-CE95-7365-D8F2F86457D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82899" y="-491297"/>
                    <a:ext cx="1305955" cy="29607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1pPr>
                    <a:lvl2pPr marL="37931725" indent="-37474525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2pPr>
                    <a:lvl3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3pPr>
                    <a:lvl4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4pPr>
                    <a:lvl5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5pPr>
                    <a:lvl6pPr marL="4572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6pPr>
                    <a:lvl7pPr marL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7pPr>
                    <a:lvl8pPr marL="1371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8pPr>
                    <a:lvl9pPr marL="18288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algn="ctr"/>
                    <a:r>
                      <a:rPr lang="en-US" altLang="en-US" sz="1400" dirty="0"/>
                      <a:t>Purpose</a:t>
                    </a:r>
                    <a:endParaRPr lang="en-US" altLang="en-US" sz="1100" dirty="0"/>
                  </a:p>
                </p:txBody>
              </p:sp>
            </p:grpSp>
            <p:sp>
              <p:nvSpPr>
                <p:cNvPr id="28" name="Rektangel 76">
                  <a:extLst>
                    <a:ext uri="{FF2B5EF4-FFF2-40B4-BE49-F238E27FC236}">
                      <a16:creationId xmlns:a16="http://schemas.microsoft.com/office/drawing/2014/main" id="{98FFC016-91BB-7C75-219E-AEAFE22553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40099" y="2998566"/>
                  <a:ext cx="1331356" cy="11102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/>
                  <a:r>
                    <a:rPr lang="en-CA" altLang="en-US" sz="1200" noProof="1">
                      <a:cs typeface="Arial" panose="020B0604020202020204" pitchFamily="34" charset="0"/>
                    </a:rPr>
                    <a:t>Provide volunteers with purpose</a:t>
                  </a:r>
                </a:p>
                <a:p>
                  <a:pPr algn="ctr"/>
                  <a:endParaRPr lang="en-CA" altLang="en-US" sz="1200" noProof="1">
                    <a:cs typeface="Arial" panose="020B0604020202020204" pitchFamily="34" charset="0"/>
                  </a:endParaRPr>
                </a:p>
                <a:p>
                  <a:pPr algn="ctr"/>
                  <a:r>
                    <a:rPr lang="en-CA" altLang="en-US" sz="1200" noProof="1">
                      <a:cs typeface="Arial" panose="020B0604020202020204" pitchFamily="34" charset="0"/>
                    </a:rPr>
                    <a:t>Volunteers have personal goals too</a:t>
                  </a:r>
                  <a:endParaRPr lang="da-DK" altLang="en-US" sz="1200" dirty="0"/>
                </a:p>
                <a:p>
                  <a:pPr algn="ctr"/>
                  <a:endParaRPr lang="da-DK" altLang="en-US" sz="900" dirty="0"/>
                </a:p>
              </p:txBody>
            </p:sp>
          </p:grpSp>
          <p:grpSp>
            <p:nvGrpSpPr>
              <p:cNvPr id="20" name="Group 127">
                <a:extLst>
                  <a:ext uri="{FF2B5EF4-FFF2-40B4-BE49-F238E27FC236}">
                    <a16:creationId xmlns:a16="http://schemas.microsoft.com/office/drawing/2014/main" id="{85520C3B-8BC4-5399-6A6E-FF807D2A27D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742762" y="4343400"/>
                <a:ext cx="1338394" cy="1371599"/>
                <a:chOff x="4742762" y="4365876"/>
                <a:chExt cx="1338394" cy="1371599"/>
              </a:xfrm>
            </p:grpSpPr>
            <p:grpSp>
              <p:nvGrpSpPr>
                <p:cNvPr id="21" name="Group 73">
                  <a:extLst>
                    <a:ext uri="{FF2B5EF4-FFF2-40B4-BE49-F238E27FC236}">
                      <a16:creationId xmlns:a16="http://schemas.microsoft.com/office/drawing/2014/main" id="{98FA0D98-37AF-0751-0327-3EFCFA060CB3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4742762" y="4365876"/>
                  <a:ext cx="1312993" cy="1371599"/>
                  <a:chOff x="704162" y="1206500"/>
                  <a:chExt cx="1312993" cy="1371599"/>
                </a:xfrm>
              </p:grpSpPr>
              <p:grpSp>
                <p:nvGrpSpPr>
                  <p:cNvPr id="23" name="Group 74">
                    <a:extLst>
                      <a:ext uri="{FF2B5EF4-FFF2-40B4-BE49-F238E27FC236}">
                        <a16:creationId xmlns:a16="http://schemas.microsoft.com/office/drawing/2014/main" id="{C1AFA9F7-68B7-70B0-B8FD-921232CB39F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704162" y="1219200"/>
                    <a:ext cx="1312992" cy="1358899"/>
                    <a:chOff x="939800" y="2070101"/>
                    <a:chExt cx="1816102" cy="1879599"/>
                  </a:xfrm>
                </p:grpSpPr>
                <p:sp>
                  <p:nvSpPr>
                    <p:cNvPr id="25" name="Folded Corner 76">
                      <a:extLst>
                        <a:ext uri="{FF2B5EF4-FFF2-40B4-BE49-F238E27FC236}">
                          <a16:creationId xmlns:a16="http://schemas.microsoft.com/office/drawing/2014/main" id="{86A213EF-185C-7CC9-B891-908483E246C1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39800" y="2095500"/>
                      <a:ext cx="1816100" cy="1854200"/>
                    </a:xfrm>
                    <a:prstGeom prst="foldedCorner">
                      <a:avLst>
                        <a:gd name="adj" fmla="val 16667"/>
                      </a:avLst>
                    </a:prstGeom>
                    <a:gradFill rotWithShape="1">
                      <a:gsLst>
                        <a:gs pos="0">
                          <a:srgbClr val="FFF4BB"/>
                        </a:gs>
                        <a:gs pos="100000">
                          <a:srgbClr val="DFD48E"/>
                        </a:gs>
                      </a:gsLst>
                      <a:lin ang="5400000"/>
                    </a:gradFill>
                    <a:ln>
                      <a:noFill/>
                    </a:ln>
                    <a:effectLst>
                      <a:outerShdw blurRad="40000" dist="23000" dir="5400000" rotWithShape="0">
                        <a:srgbClr val="808080">
                          <a:alpha val="34999"/>
                        </a:srgbClr>
                      </a:outerShdw>
                    </a:effectLst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algn="ctr"/>
                      <a:endParaRPr lang="en-US" altLang="en-US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26" name="Rectangle 25">
                      <a:extLst>
                        <a:ext uri="{FF2B5EF4-FFF2-40B4-BE49-F238E27FC236}">
                          <a16:creationId xmlns:a16="http://schemas.microsoft.com/office/drawing/2014/main" id="{C1F0521C-2A4D-38D1-4E8C-6DE98A29C15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8827" y="2070110"/>
                      <a:ext cx="1805598" cy="394039"/>
                    </a:xfrm>
                    <a:prstGeom prst="rect">
                      <a:avLst/>
                    </a:prstGeom>
                    <a:solidFill>
                      <a:srgbClr val="E5DCA0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>
                      <a:lvl1pPr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1pPr>
                      <a:lvl2pPr marL="37931725" indent="-37474525"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2pPr>
                      <a:lvl3pPr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3pPr>
                      <a:lvl4pPr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4pPr>
                      <a:lvl5pPr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5pPr>
                      <a:lvl6pPr marL="4572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6pPr>
                      <a:lvl7pPr marL="9144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7pPr>
                      <a:lvl8pPr marL="13716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8pPr>
                      <a:lvl9pPr marL="1828800" fontAlgn="base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algn="ctr"/>
                      <a:endParaRPr lang="en-US" altLang="en-US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  <p:sp>
                <p:nvSpPr>
                  <p:cNvPr id="24" name="TextBox 75">
                    <a:extLst>
                      <a:ext uri="{FF2B5EF4-FFF2-40B4-BE49-F238E27FC236}">
                        <a16:creationId xmlns:a16="http://schemas.microsoft.com/office/drawing/2014/main" id="{B61EC8F6-322E-C3FD-CA9E-D713DA71FDE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11200" y="1206500"/>
                    <a:ext cx="1305955" cy="29607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1pPr>
                    <a:lvl2pPr marL="37931725" indent="-37474525"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2pPr>
                    <a:lvl3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3pPr>
                    <a:lvl4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4pPr>
                    <a:lvl5pPr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5pPr>
                    <a:lvl6pPr marL="4572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6pPr>
                    <a:lvl7pPr marL="9144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7pPr>
                    <a:lvl8pPr marL="13716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8pPr>
                    <a:lvl9pPr marL="1828800" fontAlgn="base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ＭＳ Ｐゴシック" panose="020B0600070205080204" pitchFamily="34" charset="-128"/>
                      </a:defRPr>
                    </a:lvl9pPr>
                  </a:lstStyle>
                  <a:p>
                    <a:pPr algn="ctr"/>
                    <a:r>
                      <a:rPr lang="en-US" altLang="en-US" sz="1400" dirty="0"/>
                      <a:t>Training</a:t>
                    </a:r>
                  </a:p>
                </p:txBody>
              </p:sp>
            </p:grpSp>
            <p:sp>
              <p:nvSpPr>
                <p:cNvPr id="22" name="Rektangel 76">
                  <a:extLst>
                    <a:ext uri="{FF2B5EF4-FFF2-40B4-BE49-F238E27FC236}">
                      <a16:creationId xmlns:a16="http://schemas.microsoft.com/office/drawing/2014/main" id="{09A91395-FE61-4E1A-75C4-8344970CF4F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749800" y="4727447"/>
                  <a:ext cx="1331356" cy="93262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1pPr>
                  <a:lvl2pPr marL="37931725" indent="-37474525"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5pPr>
                  <a:lvl6pPr marL="4572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6pPr>
                  <a:lvl7pPr marL="9144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7pPr>
                  <a:lvl8pPr marL="1371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8pPr>
                  <a:lvl9pPr marL="18288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ＭＳ Ｐゴシック" panose="020B0600070205080204" pitchFamily="34" charset="-128"/>
                    </a:defRPr>
                  </a:lvl9pPr>
                </a:lstStyle>
                <a:p>
                  <a:pPr algn="ctr"/>
                  <a:r>
                    <a:rPr lang="en-CA" altLang="en-US" sz="1200" noProof="1">
                      <a:cs typeface="Arial" panose="020B0604020202020204" pitchFamily="34" charset="0"/>
                    </a:rPr>
                    <a:t>Provide consistent and frequent training and development</a:t>
                  </a:r>
                  <a:endParaRPr lang="da-DK" altLang="en-US" sz="1200" dirty="0"/>
                </a:p>
                <a:p>
                  <a:pPr algn="ctr"/>
                  <a:endParaRPr lang="da-DK" altLang="en-US" sz="900" dirty="0"/>
                </a:p>
              </p:txBody>
            </p:sp>
          </p:grpSp>
        </p:grpSp>
        <p:sp>
          <p:nvSpPr>
            <p:cNvPr id="15" name="Ellipse 98">
              <a:extLst>
                <a:ext uri="{FF2B5EF4-FFF2-40B4-BE49-F238E27FC236}">
                  <a16:creationId xmlns:a16="http://schemas.microsoft.com/office/drawing/2014/main" id="{E14C961D-0A45-3749-AABC-40AE7B4ABE8A}"/>
                </a:ext>
              </a:extLst>
            </p:cNvPr>
            <p:cNvSpPr/>
            <p:nvPr/>
          </p:nvSpPr>
          <p:spPr bwMode="auto">
            <a:xfrm>
              <a:off x="953967" y="5697509"/>
              <a:ext cx="1713827" cy="322291"/>
            </a:xfrm>
            <a:prstGeom prst="ellipse">
              <a:avLst/>
            </a:prstGeom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0">
                  <a:srgbClr val="E6E6E6">
                    <a:lumMod val="10000"/>
                    <a:alpha val="38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>
                <a:solidFill>
                  <a:srgbClr val="FFFFFF"/>
                </a:solidFill>
              </a:endParaRPr>
            </a:p>
          </p:txBody>
        </p:sp>
        <p:sp>
          <p:nvSpPr>
            <p:cNvPr id="16" name="Ellipse 98">
              <a:extLst>
                <a:ext uri="{FF2B5EF4-FFF2-40B4-BE49-F238E27FC236}">
                  <a16:creationId xmlns:a16="http://schemas.microsoft.com/office/drawing/2014/main" id="{52489318-6AB7-AA7A-A532-62FC0799EE42}"/>
                </a:ext>
              </a:extLst>
            </p:cNvPr>
            <p:cNvSpPr/>
            <p:nvPr/>
          </p:nvSpPr>
          <p:spPr bwMode="auto">
            <a:xfrm>
              <a:off x="2743200" y="5697509"/>
              <a:ext cx="1713827" cy="322291"/>
            </a:xfrm>
            <a:prstGeom prst="ellipse">
              <a:avLst/>
            </a:prstGeom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0">
                  <a:srgbClr val="E6E6E6">
                    <a:lumMod val="10000"/>
                    <a:alpha val="38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>
                <a:solidFill>
                  <a:srgbClr val="FFFFFF"/>
                </a:solidFill>
              </a:endParaRPr>
            </a:p>
          </p:txBody>
        </p:sp>
        <p:sp>
          <p:nvSpPr>
            <p:cNvPr id="17" name="Ellipse 98">
              <a:extLst>
                <a:ext uri="{FF2B5EF4-FFF2-40B4-BE49-F238E27FC236}">
                  <a16:creationId xmlns:a16="http://schemas.microsoft.com/office/drawing/2014/main" id="{ED17860F-6EF1-25ED-8271-595288A52961}"/>
                </a:ext>
              </a:extLst>
            </p:cNvPr>
            <p:cNvSpPr/>
            <p:nvPr/>
          </p:nvSpPr>
          <p:spPr bwMode="auto">
            <a:xfrm>
              <a:off x="4457027" y="5697509"/>
              <a:ext cx="1713827" cy="322291"/>
            </a:xfrm>
            <a:prstGeom prst="ellipse">
              <a:avLst/>
            </a:prstGeom>
            <a:gradFill flip="none" rotWithShape="1">
              <a:gsLst>
                <a:gs pos="100000">
                  <a:srgbClr val="FFFFFF">
                    <a:alpha val="0"/>
                  </a:srgbClr>
                </a:gs>
                <a:gs pos="0">
                  <a:srgbClr val="E6E6E6">
                    <a:lumMod val="10000"/>
                    <a:alpha val="3800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</a:ln>
            <a:effectLst/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endParaRPr lang="en-US" altLang="en-US">
                <a:solidFill>
                  <a:srgbClr val="FFFFFF"/>
                </a:solidFill>
              </a:endParaRPr>
            </a:p>
          </p:txBody>
        </p:sp>
        <p:sp>
          <p:nvSpPr>
            <p:cNvPr id="8" name="Rektangel 76">
              <a:extLst>
                <a:ext uri="{FF2B5EF4-FFF2-40B4-BE49-F238E27FC236}">
                  <a16:creationId xmlns:a16="http://schemas.microsoft.com/office/drawing/2014/main" id="{21DADF03-6D2D-A50E-5F70-30760918FC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6116" y="4531965"/>
              <a:ext cx="1331356" cy="15099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37931725" indent="-37474525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9144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1371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18288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ctr"/>
              <a:r>
                <a:rPr lang="en-CA" altLang="en-US" sz="1200" noProof="1">
                  <a:cs typeface="Arial" panose="020B0604020202020204" pitchFamily="34" charset="0"/>
                </a:rPr>
                <a:t> Communicate authentically and often</a:t>
              </a:r>
            </a:p>
            <a:p>
              <a:pPr algn="ctr"/>
              <a:r>
                <a:rPr lang="en-CA" altLang="en-US" sz="1200" noProof="1">
                  <a:cs typeface="Arial" panose="020B0604020202020204" pitchFamily="34" charset="0"/>
                </a:rPr>
                <a:t>Process of building long-term volunteers</a:t>
              </a:r>
            </a:p>
            <a:p>
              <a:pPr>
                <a:buFont typeface="Arial" panose="020B0604020202020204" pitchFamily="34" charset="0"/>
                <a:buChar char="•"/>
              </a:pPr>
              <a:endParaRPr lang="da-DK" altLang="en-US" sz="1200" dirty="0"/>
            </a:p>
            <a:p>
              <a:pPr algn="ctr"/>
              <a:endParaRPr lang="da-DK" altLang="en-US" sz="1200" dirty="0"/>
            </a:p>
          </p:txBody>
        </p:sp>
      </p:grpSp>
      <p:sp>
        <p:nvSpPr>
          <p:cNvPr id="73" name="TextBox 65">
            <a:extLst>
              <a:ext uri="{FF2B5EF4-FFF2-40B4-BE49-F238E27FC236}">
                <a16:creationId xmlns:a16="http://schemas.microsoft.com/office/drawing/2014/main" id="{3B875B8F-C34A-A158-71CA-13AF7390C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6067" y="4555509"/>
            <a:ext cx="135023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1400" dirty="0"/>
              <a:t>Communicate</a:t>
            </a:r>
            <a:endParaRPr lang="en-US" altLang="en-US" sz="1100" dirty="0"/>
          </a:p>
        </p:txBody>
      </p:sp>
    </p:spTree>
    <p:extLst>
      <p:ext uri="{BB962C8B-B14F-4D97-AF65-F5344CB8AC3E}">
        <p14:creationId xmlns:p14="http://schemas.microsoft.com/office/powerpoint/2010/main" val="99811766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he Crown of Joy | Volunteer quotes, Appreciation quotes, Quotes">
            <a:extLst>
              <a:ext uri="{FF2B5EF4-FFF2-40B4-BE49-F238E27FC236}">
                <a16:creationId xmlns:a16="http://schemas.microsoft.com/office/drawing/2014/main" id="{9CE4278F-CEFD-1692-AC80-B0CB291CAF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888" y="0"/>
            <a:ext cx="48482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163809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I Theme">
  <a:themeElements>
    <a:clrScheme name="Optimist International">
      <a:dk1>
        <a:srgbClr val="0032A0"/>
      </a:dk1>
      <a:lt1>
        <a:srgbClr val="87714D"/>
      </a:lt1>
      <a:dk2>
        <a:srgbClr val="000000"/>
      </a:dk2>
      <a:lt2>
        <a:srgbClr val="F2E5B3"/>
      </a:lt2>
      <a:accent1>
        <a:srgbClr val="FFFFFF"/>
      </a:accent1>
      <a:accent2>
        <a:srgbClr val="002F6D"/>
      </a:accent2>
      <a:accent3>
        <a:srgbClr val="FFB81D"/>
      </a:accent3>
      <a:accent4>
        <a:srgbClr val="98CAEC"/>
      </a:accent4>
      <a:accent5>
        <a:srgbClr val="51534A"/>
      </a:accent5>
      <a:accent6>
        <a:srgbClr val="D7D2CB"/>
      </a:accent6>
      <a:hlink>
        <a:srgbClr val="002F6D"/>
      </a:hlink>
      <a:folHlink>
        <a:srgbClr val="FFB81D"/>
      </a:folHlink>
    </a:clrScheme>
    <a:fontScheme name="Optimist International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OI Theme" id="{36E0B9FE-B9E2-4865-A1BE-3C0AFC1E5889}" vid="{4DBE75DE-38D5-44F7-854D-3D90AC018F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81</TotalTime>
  <Words>246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Arial Narrow</vt:lpstr>
      <vt:lpstr>Calibri</vt:lpstr>
      <vt:lpstr>Helvetica</vt:lpstr>
      <vt:lpstr>OI Theme</vt:lpstr>
      <vt:lpstr>Volunteer Management</vt:lpstr>
      <vt:lpstr>Volunteer Management??</vt:lpstr>
      <vt:lpstr>15 Roles</vt:lpstr>
      <vt:lpstr>PowerPoint Presentation</vt:lpstr>
      <vt:lpstr>Strategic Tips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Heather Myers</dc:creator>
  <cp:lastModifiedBy>Nacev, Denise</cp:lastModifiedBy>
  <cp:revision>2</cp:revision>
  <dcterms:created xsi:type="dcterms:W3CDTF">2022-06-09T00:32:51Z</dcterms:created>
  <dcterms:modified xsi:type="dcterms:W3CDTF">2022-06-11T03:08:23Z</dcterms:modified>
</cp:coreProperties>
</file>