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handoutMasterIdLst>
    <p:handoutMasterId r:id="rId36"/>
  </p:handoutMasterIdLst>
  <p:sldIdLst>
    <p:sldId id="261" r:id="rId2"/>
    <p:sldId id="263" r:id="rId3"/>
    <p:sldId id="264" r:id="rId4"/>
    <p:sldId id="275" r:id="rId5"/>
    <p:sldId id="274" r:id="rId6"/>
    <p:sldId id="276" r:id="rId7"/>
    <p:sldId id="266" r:id="rId8"/>
    <p:sldId id="277" r:id="rId9"/>
    <p:sldId id="308" r:id="rId10"/>
    <p:sldId id="307" r:id="rId11"/>
    <p:sldId id="301" r:id="rId12"/>
    <p:sldId id="305" r:id="rId13"/>
    <p:sldId id="267" r:id="rId14"/>
    <p:sldId id="280" r:id="rId15"/>
    <p:sldId id="289" r:id="rId16"/>
    <p:sldId id="288" r:id="rId17"/>
    <p:sldId id="283" r:id="rId18"/>
    <p:sldId id="284" r:id="rId19"/>
    <p:sldId id="285" r:id="rId20"/>
    <p:sldId id="286" r:id="rId21"/>
    <p:sldId id="287" r:id="rId22"/>
    <p:sldId id="281" r:id="rId23"/>
    <p:sldId id="269" r:id="rId24"/>
    <p:sldId id="291" r:id="rId25"/>
    <p:sldId id="292" r:id="rId26"/>
    <p:sldId id="315" r:id="rId27"/>
    <p:sldId id="270" r:id="rId28"/>
    <p:sldId id="293" r:id="rId29"/>
    <p:sldId id="295" r:id="rId30"/>
    <p:sldId id="296" r:id="rId31"/>
    <p:sldId id="300" r:id="rId32"/>
    <p:sldId id="311" r:id="rId33"/>
    <p:sldId id="312" r:id="rId3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B2B2B2"/>
    <a:srgbClr val="003399"/>
    <a:srgbClr val="111111"/>
    <a:srgbClr val="4D4D4D"/>
    <a:srgbClr val="292929"/>
    <a:srgbClr val="993300"/>
    <a:srgbClr val="5F5F5F"/>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45" autoAdjust="0"/>
  </p:normalViewPr>
  <p:slideViewPr>
    <p:cSldViewPr snapToGrid="0">
      <p:cViewPr varScale="1">
        <p:scale>
          <a:sx n="98" d="100"/>
          <a:sy n="98" d="100"/>
        </p:scale>
        <p:origin x="1164" y="78"/>
      </p:cViewPr>
      <p:guideLst/>
    </p:cSldViewPr>
  </p:slideViewPr>
  <p:notesTextViewPr>
    <p:cViewPr>
      <p:scale>
        <a:sx n="1" d="1"/>
        <a:sy n="1" d="1"/>
      </p:scale>
      <p:origin x="0" y="-1446"/>
    </p:cViewPr>
  </p:notesTextViewPr>
  <p:sorterViewPr>
    <p:cViewPr>
      <p:scale>
        <a:sx n="100" d="100"/>
        <a:sy n="100" d="100"/>
      </p:scale>
      <p:origin x="0" y="0"/>
    </p:cViewPr>
  </p:sorterViewPr>
  <p:notesViewPr>
    <p:cSldViewPr snapToGrid="0">
      <p:cViewPr varScale="1">
        <p:scale>
          <a:sx n="78" d="100"/>
          <a:sy n="78" d="100"/>
        </p:scale>
        <p:origin x="67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DC228-5559-4C7F-8CC7-61392750DE9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67AC8569-14AA-4823-B78E-C6619B7EBCF7}">
      <dgm:prSet phldrT="[Text]" custT="1"/>
      <dgm:spPr/>
      <dgm:t>
        <a:bodyPr/>
        <a:lstStyle/>
        <a:p>
          <a:r>
            <a:rPr lang="en-US" sz="2600" b="1" dirty="0">
              <a:solidFill>
                <a:schemeClr val="accent1"/>
              </a:solidFill>
              <a:latin typeface="+mj-lt"/>
            </a:rPr>
            <a:t>Work with the Governor &amp; Convention Chair</a:t>
          </a:r>
        </a:p>
      </dgm:t>
    </dgm:pt>
    <dgm:pt modelId="{9DC44969-5047-41E0-9FF0-B96FCAD1F22F}" type="parTrans" cxnId="{F111259C-0277-411C-8EC4-9C3BD5C195A9}">
      <dgm:prSet/>
      <dgm:spPr/>
      <dgm:t>
        <a:bodyPr/>
        <a:lstStyle/>
        <a:p>
          <a:endParaRPr lang="en-US"/>
        </a:p>
      </dgm:t>
    </dgm:pt>
    <dgm:pt modelId="{46B32E92-38CC-4B60-A8A3-97EE46F006BE}" type="sibTrans" cxnId="{F111259C-0277-411C-8EC4-9C3BD5C195A9}">
      <dgm:prSet/>
      <dgm:spPr/>
      <dgm:t>
        <a:bodyPr/>
        <a:lstStyle/>
        <a:p>
          <a:endParaRPr lang="en-US"/>
        </a:p>
      </dgm:t>
    </dgm:pt>
    <dgm:pt modelId="{7393FFE5-48FD-4CAF-9355-528C4F1E0B61}">
      <dgm:prSet phldrT="[Text]" custT="1"/>
      <dgm:spPr/>
      <dgm:t>
        <a:bodyPr/>
        <a:lstStyle/>
        <a:p>
          <a:r>
            <a:rPr lang="en-US" sz="2200" b="1" dirty="0">
              <a:solidFill>
                <a:schemeClr val="accent1"/>
              </a:solidFill>
              <a:latin typeface="+mj-lt"/>
            </a:rPr>
            <a:t>Align LD Goals &amp; Training with District Strategies &amp; Plans</a:t>
          </a:r>
        </a:p>
      </dgm:t>
    </dgm:pt>
    <dgm:pt modelId="{7315D957-D57B-4981-82A7-42B353584F7E}" type="parTrans" cxnId="{FB1E2EB3-1B58-4CB2-92F5-4A518D332580}">
      <dgm:prSet/>
      <dgm:spPr/>
      <dgm:t>
        <a:bodyPr/>
        <a:lstStyle/>
        <a:p>
          <a:endParaRPr lang="en-US"/>
        </a:p>
      </dgm:t>
    </dgm:pt>
    <dgm:pt modelId="{5F03A5C9-577C-4D80-9562-F9B422F20F13}" type="sibTrans" cxnId="{FB1E2EB3-1B58-4CB2-92F5-4A518D332580}">
      <dgm:prSet/>
      <dgm:spPr/>
      <dgm:t>
        <a:bodyPr/>
        <a:lstStyle/>
        <a:p>
          <a:endParaRPr lang="en-US"/>
        </a:p>
      </dgm:t>
    </dgm:pt>
    <dgm:pt modelId="{06D8245D-E6AA-43FB-9272-76104118AF0A}">
      <dgm:prSet phldrT="[Text]" custT="1"/>
      <dgm:spPr/>
      <dgm:t>
        <a:bodyPr/>
        <a:lstStyle/>
        <a:p>
          <a:r>
            <a:rPr lang="en-US" sz="3000" b="1" dirty="0">
              <a:solidFill>
                <a:schemeClr val="accent1"/>
              </a:solidFill>
              <a:latin typeface="+mj-lt"/>
            </a:rPr>
            <a:t>Promote Learning at All Levels</a:t>
          </a:r>
        </a:p>
      </dgm:t>
    </dgm:pt>
    <dgm:pt modelId="{D191135C-3E86-4023-B405-D881CF9F4408}" type="parTrans" cxnId="{2AA0E835-0CC2-4119-A757-333837D9557A}">
      <dgm:prSet/>
      <dgm:spPr/>
      <dgm:t>
        <a:bodyPr/>
        <a:lstStyle/>
        <a:p>
          <a:endParaRPr lang="en-US"/>
        </a:p>
      </dgm:t>
    </dgm:pt>
    <dgm:pt modelId="{26AF9334-D1CC-4845-AD4B-90CD67B49E6E}" type="sibTrans" cxnId="{2AA0E835-0CC2-4119-A757-333837D9557A}">
      <dgm:prSet/>
      <dgm:spPr/>
      <dgm:t>
        <a:bodyPr/>
        <a:lstStyle/>
        <a:p>
          <a:endParaRPr lang="en-US"/>
        </a:p>
      </dgm:t>
    </dgm:pt>
    <dgm:pt modelId="{20745C21-4C21-4120-B0A5-96D609B81776}">
      <dgm:prSet phldrT="[Text]" custT="1"/>
      <dgm:spPr/>
      <dgm:t>
        <a:bodyPr/>
        <a:lstStyle/>
        <a:p>
          <a:r>
            <a:rPr lang="en-US" sz="7200" b="1" dirty="0">
              <a:solidFill>
                <a:schemeClr val="accent1"/>
              </a:solidFill>
              <a:latin typeface="+mj-lt"/>
            </a:rPr>
            <a:t>LMS</a:t>
          </a:r>
        </a:p>
      </dgm:t>
    </dgm:pt>
    <dgm:pt modelId="{5DD4C8BA-B902-4CFB-A674-039AF9899448}" type="parTrans" cxnId="{F4B59543-2E59-436E-8D88-A3A3747E44F8}">
      <dgm:prSet/>
      <dgm:spPr/>
      <dgm:t>
        <a:bodyPr/>
        <a:lstStyle/>
        <a:p>
          <a:endParaRPr lang="en-US"/>
        </a:p>
      </dgm:t>
    </dgm:pt>
    <dgm:pt modelId="{923CDF59-91E7-4750-8289-028A949041CE}" type="sibTrans" cxnId="{F4B59543-2E59-436E-8D88-A3A3747E44F8}">
      <dgm:prSet/>
      <dgm:spPr/>
      <dgm:t>
        <a:bodyPr/>
        <a:lstStyle/>
        <a:p>
          <a:endParaRPr lang="en-US"/>
        </a:p>
      </dgm:t>
    </dgm:pt>
    <dgm:pt modelId="{D6F267C8-8E22-40DD-B1D7-651A0939FA29}">
      <dgm:prSet phldrT="[Text]" custT="1"/>
      <dgm:spPr/>
      <dgm:t>
        <a:bodyPr/>
        <a:lstStyle/>
        <a:p>
          <a:r>
            <a:rPr lang="en-US" sz="3200" b="1" dirty="0">
              <a:solidFill>
                <a:schemeClr val="accent1"/>
              </a:solidFill>
              <a:latin typeface="+mj-lt"/>
            </a:rPr>
            <a:t>Develop Future Leaders</a:t>
          </a:r>
        </a:p>
      </dgm:t>
    </dgm:pt>
    <dgm:pt modelId="{AF7B9504-8FDE-438D-9907-90DBE0B5E8A7}" type="parTrans" cxnId="{3AB55E80-1778-41F2-9600-C3712F7EF7B0}">
      <dgm:prSet/>
      <dgm:spPr/>
      <dgm:t>
        <a:bodyPr/>
        <a:lstStyle/>
        <a:p>
          <a:endParaRPr lang="en-US"/>
        </a:p>
      </dgm:t>
    </dgm:pt>
    <dgm:pt modelId="{4472DC92-5D18-417F-8DD6-859A19397780}" type="sibTrans" cxnId="{3AB55E80-1778-41F2-9600-C3712F7EF7B0}">
      <dgm:prSet/>
      <dgm:spPr/>
      <dgm:t>
        <a:bodyPr/>
        <a:lstStyle/>
        <a:p>
          <a:endParaRPr lang="en-US"/>
        </a:p>
      </dgm:t>
    </dgm:pt>
    <dgm:pt modelId="{5F3B7957-FC46-4C97-AC3B-4FC6EF52EE81}">
      <dgm:prSet/>
      <dgm:spPr/>
      <dgm:t>
        <a:bodyPr/>
        <a:lstStyle/>
        <a:p>
          <a:endParaRPr lang="en-US" dirty="0"/>
        </a:p>
      </dgm:t>
    </dgm:pt>
    <dgm:pt modelId="{F63BC0C6-C5BA-4A1C-9C96-A0AAC6F84CA5}" type="parTrans" cxnId="{A815B956-D2D2-4F5E-8B05-164DFC088D76}">
      <dgm:prSet/>
      <dgm:spPr/>
      <dgm:t>
        <a:bodyPr/>
        <a:lstStyle/>
        <a:p>
          <a:endParaRPr lang="en-US"/>
        </a:p>
      </dgm:t>
    </dgm:pt>
    <dgm:pt modelId="{459F98CA-FE4C-4CE7-B4CF-ADA047D202A4}" type="sibTrans" cxnId="{A815B956-D2D2-4F5E-8B05-164DFC088D76}">
      <dgm:prSet/>
      <dgm:spPr/>
      <dgm:t>
        <a:bodyPr/>
        <a:lstStyle/>
        <a:p>
          <a:endParaRPr lang="en-US"/>
        </a:p>
      </dgm:t>
    </dgm:pt>
    <dgm:pt modelId="{37A9981A-EF77-4CE8-BA92-7854CF9673EB}">
      <dgm:prSet/>
      <dgm:spPr/>
      <dgm:t>
        <a:bodyPr/>
        <a:lstStyle/>
        <a:p>
          <a:endParaRPr lang="en-US" dirty="0"/>
        </a:p>
      </dgm:t>
    </dgm:pt>
    <dgm:pt modelId="{6A5ADACF-9B7B-4808-93BF-09E12674C200}" type="parTrans" cxnId="{16BBA2BF-0C45-49AD-A557-72E63EA82340}">
      <dgm:prSet/>
      <dgm:spPr/>
      <dgm:t>
        <a:bodyPr/>
        <a:lstStyle/>
        <a:p>
          <a:endParaRPr lang="en-US"/>
        </a:p>
      </dgm:t>
    </dgm:pt>
    <dgm:pt modelId="{2E912F7F-3A54-4CAA-ABFD-4A9424D2E558}" type="sibTrans" cxnId="{16BBA2BF-0C45-49AD-A557-72E63EA82340}">
      <dgm:prSet/>
      <dgm:spPr/>
      <dgm:t>
        <a:bodyPr/>
        <a:lstStyle/>
        <a:p>
          <a:endParaRPr lang="en-US"/>
        </a:p>
      </dgm:t>
    </dgm:pt>
    <dgm:pt modelId="{104AD92D-ABC5-46F2-A2F8-D821B26A3056}">
      <dgm:prSet/>
      <dgm:spPr/>
      <dgm:t>
        <a:bodyPr/>
        <a:lstStyle/>
        <a:p>
          <a:endParaRPr lang="en-US" dirty="0"/>
        </a:p>
      </dgm:t>
    </dgm:pt>
    <dgm:pt modelId="{57553236-C8E6-411C-9AC8-D867040DF878}" type="parTrans" cxnId="{61CE4E03-17F4-4E94-9388-BB06FBC0263D}">
      <dgm:prSet/>
      <dgm:spPr/>
      <dgm:t>
        <a:bodyPr/>
        <a:lstStyle/>
        <a:p>
          <a:endParaRPr lang="en-US"/>
        </a:p>
      </dgm:t>
    </dgm:pt>
    <dgm:pt modelId="{ADEE1FEC-4078-4D97-8CA8-91AEF5278D1B}" type="sibTrans" cxnId="{61CE4E03-17F4-4E94-9388-BB06FBC0263D}">
      <dgm:prSet/>
      <dgm:spPr/>
      <dgm:t>
        <a:bodyPr/>
        <a:lstStyle/>
        <a:p>
          <a:endParaRPr lang="en-US"/>
        </a:p>
      </dgm:t>
    </dgm:pt>
    <dgm:pt modelId="{B41950D7-236D-44A5-BEC4-F8874A5DC5CA}">
      <dgm:prSet/>
      <dgm:spPr/>
      <dgm:t>
        <a:bodyPr/>
        <a:lstStyle/>
        <a:p>
          <a:endParaRPr lang="en-US" dirty="0"/>
        </a:p>
      </dgm:t>
    </dgm:pt>
    <dgm:pt modelId="{15A2F1EB-B5A6-42C4-B4D7-7E2C78E19D1F}" type="parTrans" cxnId="{9EC038F4-FD06-4B99-8C88-B7B0B8B18705}">
      <dgm:prSet/>
      <dgm:spPr/>
      <dgm:t>
        <a:bodyPr/>
        <a:lstStyle/>
        <a:p>
          <a:endParaRPr lang="en-US"/>
        </a:p>
      </dgm:t>
    </dgm:pt>
    <dgm:pt modelId="{544959CC-7530-46C2-A9CB-2CD18619FA55}" type="sibTrans" cxnId="{9EC038F4-FD06-4B99-8C88-B7B0B8B18705}">
      <dgm:prSet/>
      <dgm:spPr/>
      <dgm:t>
        <a:bodyPr/>
        <a:lstStyle/>
        <a:p>
          <a:endParaRPr lang="en-US"/>
        </a:p>
      </dgm:t>
    </dgm:pt>
    <dgm:pt modelId="{E7E9AF6B-F25A-4611-9518-493E61B0636E}" type="pres">
      <dgm:prSet presAssocID="{0A8DC228-5559-4C7F-8CC7-61392750DE9C}" presName="diagram" presStyleCnt="0">
        <dgm:presLayoutVars>
          <dgm:dir/>
          <dgm:resizeHandles val="exact"/>
        </dgm:presLayoutVars>
      </dgm:prSet>
      <dgm:spPr/>
    </dgm:pt>
    <dgm:pt modelId="{2F343A12-E437-4E09-BE0C-7E8D4700D733}" type="pres">
      <dgm:prSet presAssocID="{67AC8569-14AA-4823-B78E-C6619B7EBCF7}" presName="node" presStyleLbl="node1" presStyleIdx="0" presStyleCnt="9">
        <dgm:presLayoutVars>
          <dgm:bulletEnabled val="1"/>
        </dgm:presLayoutVars>
      </dgm:prSet>
      <dgm:spPr/>
    </dgm:pt>
    <dgm:pt modelId="{1272E2AB-F882-4837-8302-9055CB791449}" type="pres">
      <dgm:prSet presAssocID="{46B32E92-38CC-4B60-A8A3-97EE46F006BE}" presName="sibTrans" presStyleCnt="0"/>
      <dgm:spPr/>
    </dgm:pt>
    <dgm:pt modelId="{C1AC27C8-45B2-426D-A200-C2C3F17C09E3}" type="pres">
      <dgm:prSet presAssocID="{7393FFE5-48FD-4CAF-9355-528C4F1E0B61}" presName="node" presStyleLbl="node1" presStyleIdx="1" presStyleCnt="9">
        <dgm:presLayoutVars>
          <dgm:bulletEnabled val="1"/>
        </dgm:presLayoutVars>
      </dgm:prSet>
      <dgm:spPr/>
    </dgm:pt>
    <dgm:pt modelId="{D535CA62-F6EE-46B9-B772-FD88C086212C}" type="pres">
      <dgm:prSet presAssocID="{5F03A5C9-577C-4D80-9562-F9B422F20F13}" presName="sibTrans" presStyleCnt="0"/>
      <dgm:spPr/>
    </dgm:pt>
    <dgm:pt modelId="{1EE0196B-285C-4204-83E7-7102F638EC35}" type="pres">
      <dgm:prSet presAssocID="{37A9981A-EF77-4CE8-BA92-7854CF9673EB}" presName="node" presStyleLbl="node1" presStyleIdx="2" presStyleCnt="9">
        <dgm:presLayoutVars>
          <dgm:bulletEnabled val="1"/>
        </dgm:presLayoutVars>
      </dgm:prSet>
      <dgm:spPr/>
    </dgm:pt>
    <dgm:pt modelId="{C65F5DEF-345F-44DA-A923-4DFBD40EBEE6}" type="pres">
      <dgm:prSet presAssocID="{2E912F7F-3A54-4CAA-ABFD-4A9424D2E558}" presName="sibTrans" presStyleCnt="0"/>
      <dgm:spPr/>
    </dgm:pt>
    <dgm:pt modelId="{5E754BBD-23BE-4AF6-931C-F7CE6CE956E0}" type="pres">
      <dgm:prSet presAssocID="{06D8245D-E6AA-43FB-9272-76104118AF0A}" presName="node" presStyleLbl="node1" presStyleIdx="3" presStyleCnt="9">
        <dgm:presLayoutVars>
          <dgm:bulletEnabled val="1"/>
        </dgm:presLayoutVars>
      </dgm:prSet>
      <dgm:spPr/>
    </dgm:pt>
    <dgm:pt modelId="{FE7CABF3-BB98-4E56-BA36-BCB52BB659BE}" type="pres">
      <dgm:prSet presAssocID="{26AF9334-D1CC-4845-AD4B-90CD67B49E6E}" presName="sibTrans" presStyleCnt="0"/>
      <dgm:spPr/>
    </dgm:pt>
    <dgm:pt modelId="{EF0D66CF-EE91-47D5-9F22-BFE50C41B2E4}" type="pres">
      <dgm:prSet presAssocID="{20745C21-4C21-4120-B0A5-96D609B81776}" presName="node" presStyleLbl="node1" presStyleIdx="4" presStyleCnt="9">
        <dgm:presLayoutVars>
          <dgm:bulletEnabled val="1"/>
        </dgm:presLayoutVars>
      </dgm:prSet>
      <dgm:spPr/>
    </dgm:pt>
    <dgm:pt modelId="{0587CBE6-F59D-4A28-A75B-308DA5C6B1CC}" type="pres">
      <dgm:prSet presAssocID="{923CDF59-91E7-4750-8289-028A949041CE}" presName="sibTrans" presStyleCnt="0"/>
      <dgm:spPr/>
    </dgm:pt>
    <dgm:pt modelId="{CA18506F-EB8F-4661-9288-AA52C2E88C35}" type="pres">
      <dgm:prSet presAssocID="{D6F267C8-8E22-40DD-B1D7-651A0939FA29}" presName="node" presStyleLbl="node1" presStyleIdx="5" presStyleCnt="9" custLinFactNeighborX="0">
        <dgm:presLayoutVars>
          <dgm:bulletEnabled val="1"/>
        </dgm:presLayoutVars>
      </dgm:prSet>
      <dgm:spPr/>
    </dgm:pt>
    <dgm:pt modelId="{C94BB36A-1D96-4AEE-8CC9-4498D25E4A97}" type="pres">
      <dgm:prSet presAssocID="{4472DC92-5D18-417F-8DD6-859A19397780}" presName="sibTrans" presStyleCnt="0"/>
      <dgm:spPr/>
    </dgm:pt>
    <dgm:pt modelId="{A3138728-7973-4F61-9CF6-A66D44AB9B8D}" type="pres">
      <dgm:prSet presAssocID="{104AD92D-ABC5-46F2-A2F8-D821B26A3056}" presName="node" presStyleLbl="node1" presStyleIdx="6" presStyleCnt="9">
        <dgm:presLayoutVars>
          <dgm:bulletEnabled val="1"/>
        </dgm:presLayoutVars>
      </dgm:prSet>
      <dgm:spPr/>
    </dgm:pt>
    <dgm:pt modelId="{B151D4EA-EE21-4B07-B476-AAC367B04FBA}" type="pres">
      <dgm:prSet presAssocID="{ADEE1FEC-4078-4D97-8CA8-91AEF5278D1B}" presName="sibTrans" presStyleCnt="0"/>
      <dgm:spPr/>
    </dgm:pt>
    <dgm:pt modelId="{0F56FB41-0EFD-4CE0-B0D8-B6C4E7846E9A}" type="pres">
      <dgm:prSet presAssocID="{5F3B7957-FC46-4C97-AC3B-4FC6EF52EE81}" presName="node" presStyleLbl="node1" presStyleIdx="7" presStyleCnt="9">
        <dgm:presLayoutVars>
          <dgm:bulletEnabled val="1"/>
        </dgm:presLayoutVars>
      </dgm:prSet>
      <dgm:spPr/>
    </dgm:pt>
    <dgm:pt modelId="{23C39314-906C-46D8-BDB0-5D5DEB60A197}" type="pres">
      <dgm:prSet presAssocID="{459F98CA-FE4C-4CE7-B4CF-ADA047D202A4}" presName="sibTrans" presStyleCnt="0"/>
      <dgm:spPr/>
    </dgm:pt>
    <dgm:pt modelId="{160BE0C0-604D-49EA-A98B-872D4E48B321}" type="pres">
      <dgm:prSet presAssocID="{B41950D7-236D-44A5-BEC4-F8874A5DC5CA}" presName="node" presStyleLbl="node1" presStyleIdx="8" presStyleCnt="9">
        <dgm:presLayoutVars>
          <dgm:bulletEnabled val="1"/>
        </dgm:presLayoutVars>
      </dgm:prSet>
      <dgm:spPr/>
    </dgm:pt>
  </dgm:ptLst>
  <dgm:cxnLst>
    <dgm:cxn modelId="{BB8B5A01-D4B2-47E0-84FD-6DA3FD29EFEC}" type="presOf" srcId="{20745C21-4C21-4120-B0A5-96D609B81776}" destId="{EF0D66CF-EE91-47D5-9F22-BFE50C41B2E4}" srcOrd="0" destOrd="0" presId="urn:microsoft.com/office/officeart/2005/8/layout/default"/>
    <dgm:cxn modelId="{61CE4E03-17F4-4E94-9388-BB06FBC0263D}" srcId="{0A8DC228-5559-4C7F-8CC7-61392750DE9C}" destId="{104AD92D-ABC5-46F2-A2F8-D821B26A3056}" srcOrd="6" destOrd="0" parTransId="{57553236-C8E6-411C-9AC8-D867040DF878}" sibTransId="{ADEE1FEC-4078-4D97-8CA8-91AEF5278D1B}"/>
    <dgm:cxn modelId="{2AA0E835-0CC2-4119-A757-333837D9557A}" srcId="{0A8DC228-5559-4C7F-8CC7-61392750DE9C}" destId="{06D8245D-E6AA-43FB-9272-76104118AF0A}" srcOrd="3" destOrd="0" parTransId="{D191135C-3E86-4023-B405-D881CF9F4408}" sibTransId="{26AF9334-D1CC-4845-AD4B-90CD67B49E6E}"/>
    <dgm:cxn modelId="{13E3845E-0B29-4211-98A1-F13101EAF11E}" type="presOf" srcId="{67AC8569-14AA-4823-B78E-C6619B7EBCF7}" destId="{2F343A12-E437-4E09-BE0C-7E8D4700D733}" srcOrd="0" destOrd="0" presId="urn:microsoft.com/office/officeart/2005/8/layout/default"/>
    <dgm:cxn modelId="{F4B59543-2E59-436E-8D88-A3A3747E44F8}" srcId="{0A8DC228-5559-4C7F-8CC7-61392750DE9C}" destId="{20745C21-4C21-4120-B0A5-96D609B81776}" srcOrd="4" destOrd="0" parTransId="{5DD4C8BA-B902-4CFB-A674-039AF9899448}" sibTransId="{923CDF59-91E7-4750-8289-028A949041CE}"/>
    <dgm:cxn modelId="{6F6E4456-FC90-4261-847C-91114079E26E}" type="presOf" srcId="{37A9981A-EF77-4CE8-BA92-7854CF9673EB}" destId="{1EE0196B-285C-4204-83E7-7102F638EC35}" srcOrd="0" destOrd="0" presId="urn:microsoft.com/office/officeart/2005/8/layout/default"/>
    <dgm:cxn modelId="{A815B956-D2D2-4F5E-8B05-164DFC088D76}" srcId="{0A8DC228-5559-4C7F-8CC7-61392750DE9C}" destId="{5F3B7957-FC46-4C97-AC3B-4FC6EF52EE81}" srcOrd="7" destOrd="0" parTransId="{F63BC0C6-C5BA-4A1C-9C96-A0AAC6F84CA5}" sibTransId="{459F98CA-FE4C-4CE7-B4CF-ADA047D202A4}"/>
    <dgm:cxn modelId="{D27B3377-7137-4583-B687-DD9DAF6E8C08}" type="presOf" srcId="{D6F267C8-8E22-40DD-B1D7-651A0939FA29}" destId="{CA18506F-EB8F-4661-9288-AA52C2E88C35}" srcOrd="0" destOrd="0" presId="urn:microsoft.com/office/officeart/2005/8/layout/default"/>
    <dgm:cxn modelId="{3AB55E80-1778-41F2-9600-C3712F7EF7B0}" srcId="{0A8DC228-5559-4C7F-8CC7-61392750DE9C}" destId="{D6F267C8-8E22-40DD-B1D7-651A0939FA29}" srcOrd="5" destOrd="0" parTransId="{AF7B9504-8FDE-438D-9907-90DBE0B5E8A7}" sibTransId="{4472DC92-5D18-417F-8DD6-859A19397780}"/>
    <dgm:cxn modelId="{2FEC9986-96E9-4585-BE6D-DE5EB2C1EEA6}" type="presOf" srcId="{7393FFE5-48FD-4CAF-9355-528C4F1E0B61}" destId="{C1AC27C8-45B2-426D-A200-C2C3F17C09E3}" srcOrd="0" destOrd="0" presId="urn:microsoft.com/office/officeart/2005/8/layout/default"/>
    <dgm:cxn modelId="{4B09868B-071C-4A5C-96D1-F30377ADCF41}" type="presOf" srcId="{B41950D7-236D-44A5-BEC4-F8874A5DC5CA}" destId="{160BE0C0-604D-49EA-A98B-872D4E48B321}" srcOrd="0" destOrd="0" presId="urn:microsoft.com/office/officeart/2005/8/layout/default"/>
    <dgm:cxn modelId="{F111259C-0277-411C-8EC4-9C3BD5C195A9}" srcId="{0A8DC228-5559-4C7F-8CC7-61392750DE9C}" destId="{67AC8569-14AA-4823-B78E-C6619B7EBCF7}" srcOrd="0" destOrd="0" parTransId="{9DC44969-5047-41E0-9FF0-B96FCAD1F22F}" sibTransId="{46B32E92-38CC-4B60-A8A3-97EE46F006BE}"/>
    <dgm:cxn modelId="{CC6C54A5-87D3-485E-9EFC-423A532D1AF4}" type="presOf" srcId="{104AD92D-ABC5-46F2-A2F8-D821B26A3056}" destId="{A3138728-7973-4F61-9CF6-A66D44AB9B8D}" srcOrd="0" destOrd="0" presId="urn:microsoft.com/office/officeart/2005/8/layout/default"/>
    <dgm:cxn modelId="{E73E7CA9-9DCF-4FE7-9591-9FD23EBA59D5}" type="presOf" srcId="{06D8245D-E6AA-43FB-9272-76104118AF0A}" destId="{5E754BBD-23BE-4AF6-931C-F7CE6CE956E0}" srcOrd="0" destOrd="0" presId="urn:microsoft.com/office/officeart/2005/8/layout/default"/>
    <dgm:cxn modelId="{FB1E2EB3-1B58-4CB2-92F5-4A518D332580}" srcId="{0A8DC228-5559-4C7F-8CC7-61392750DE9C}" destId="{7393FFE5-48FD-4CAF-9355-528C4F1E0B61}" srcOrd="1" destOrd="0" parTransId="{7315D957-D57B-4981-82A7-42B353584F7E}" sibTransId="{5F03A5C9-577C-4D80-9562-F9B422F20F13}"/>
    <dgm:cxn modelId="{16BBA2BF-0C45-49AD-A557-72E63EA82340}" srcId="{0A8DC228-5559-4C7F-8CC7-61392750DE9C}" destId="{37A9981A-EF77-4CE8-BA92-7854CF9673EB}" srcOrd="2" destOrd="0" parTransId="{6A5ADACF-9B7B-4808-93BF-09E12674C200}" sibTransId="{2E912F7F-3A54-4CAA-ABFD-4A9424D2E558}"/>
    <dgm:cxn modelId="{29DAD2E1-6AEC-4779-98E7-283EC328C1E2}" type="presOf" srcId="{5F3B7957-FC46-4C97-AC3B-4FC6EF52EE81}" destId="{0F56FB41-0EFD-4CE0-B0D8-B6C4E7846E9A}" srcOrd="0" destOrd="0" presId="urn:microsoft.com/office/officeart/2005/8/layout/default"/>
    <dgm:cxn modelId="{08B536E2-1E7D-4197-B5CF-D072AE6867B6}" type="presOf" srcId="{0A8DC228-5559-4C7F-8CC7-61392750DE9C}" destId="{E7E9AF6B-F25A-4611-9518-493E61B0636E}" srcOrd="0" destOrd="0" presId="urn:microsoft.com/office/officeart/2005/8/layout/default"/>
    <dgm:cxn modelId="{9EC038F4-FD06-4B99-8C88-B7B0B8B18705}" srcId="{0A8DC228-5559-4C7F-8CC7-61392750DE9C}" destId="{B41950D7-236D-44A5-BEC4-F8874A5DC5CA}" srcOrd="8" destOrd="0" parTransId="{15A2F1EB-B5A6-42C4-B4D7-7E2C78E19D1F}" sibTransId="{544959CC-7530-46C2-A9CB-2CD18619FA55}"/>
    <dgm:cxn modelId="{9389CD27-B2EC-4C5C-B737-92856F299A4D}" type="presParOf" srcId="{E7E9AF6B-F25A-4611-9518-493E61B0636E}" destId="{2F343A12-E437-4E09-BE0C-7E8D4700D733}" srcOrd="0" destOrd="0" presId="urn:microsoft.com/office/officeart/2005/8/layout/default"/>
    <dgm:cxn modelId="{61A6CA23-5A44-41D9-9CC3-B669BB3B74BF}" type="presParOf" srcId="{E7E9AF6B-F25A-4611-9518-493E61B0636E}" destId="{1272E2AB-F882-4837-8302-9055CB791449}" srcOrd="1" destOrd="0" presId="urn:microsoft.com/office/officeart/2005/8/layout/default"/>
    <dgm:cxn modelId="{338E29C5-CBAF-4F99-B689-9CB8AC13FA3E}" type="presParOf" srcId="{E7E9AF6B-F25A-4611-9518-493E61B0636E}" destId="{C1AC27C8-45B2-426D-A200-C2C3F17C09E3}" srcOrd="2" destOrd="0" presId="urn:microsoft.com/office/officeart/2005/8/layout/default"/>
    <dgm:cxn modelId="{A146A5D9-838B-4357-ADAB-178F9F469C3A}" type="presParOf" srcId="{E7E9AF6B-F25A-4611-9518-493E61B0636E}" destId="{D535CA62-F6EE-46B9-B772-FD88C086212C}" srcOrd="3" destOrd="0" presId="urn:microsoft.com/office/officeart/2005/8/layout/default"/>
    <dgm:cxn modelId="{CD87DD3F-87A8-475F-9F6B-C924B263AD9F}" type="presParOf" srcId="{E7E9AF6B-F25A-4611-9518-493E61B0636E}" destId="{1EE0196B-285C-4204-83E7-7102F638EC35}" srcOrd="4" destOrd="0" presId="urn:microsoft.com/office/officeart/2005/8/layout/default"/>
    <dgm:cxn modelId="{F8F41307-7829-466F-82AE-EE86862F6623}" type="presParOf" srcId="{E7E9AF6B-F25A-4611-9518-493E61B0636E}" destId="{C65F5DEF-345F-44DA-A923-4DFBD40EBEE6}" srcOrd="5" destOrd="0" presId="urn:microsoft.com/office/officeart/2005/8/layout/default"/>
    <dgm:cxn modelId="{A99A6470-B283-402F-A294-53DFB0B5CE59}" type="presParOf" srcId="{E7E9AF6B-F25A-4611-9518-493E61B0636E}" destId="{5E754BBD-23BE-4AF6-931C-F7CE6CE956E0}" srcOrd="6" destOrd="0" presId="urn:microsoft.com/office/officeart/2005/8/layout/default"/>
    <dgm:cxn modelId="{EE35E987-94AB-4427-AAA1-E4544D039148}" type="presParOf" srcId="{E7E9AF6B-F25A-4611-9518-493E61B0636E}" destId="{FE7CABF3-BB98-4E56-BA36-BCB52BB659BE}" srcOrd="7" destOrd="0" presId="urn:microsoft.com/office/officeart/2005/8/layout/default"/>
    <dgm:cxn modelId="{7D2D9C13-659B-4BF0-BEDB-7FA9864F69F5}" type="presParOf" srcId="{E7E9AF6B-F25A-4611-9518-493E61B0636E}" destId="{EF0D66CF-EE91-47D5-9F22-BFE50C41B2E4}" srcOrd="8" destOrd="0" presId="urn:microsoft.com/office/officeart/2005/8/layout/default"/>
    <dgm:cxn modelId="{68D6C18D-C3DF-4968-A8CE-CFB1DAD5D60C}" type="presParOf" srcId="{E7E9AF6B-F25A-4611-9518-493E61B0636E}" destId="{0587CBE6-F59D-4A28-A75B-308DA5C6B1CC}" srcOrd="9" destOrd="0" presId="urn:microsoft.com/office/officeart/2005/8/layout/default"/>
    <dgm:cxn modelId="{3888D96D-F13A-402A-8595-2349C5330729}" type="presParOf" srcId="{E7E9AF6B-F25A-4611-9518-493E61B0636E}" destId="{CA18506F-EB8F-4661-9288-AA52C2E88C35}" srcOrd="10" destOrd="0" presId="urn:microsoft.com/office/officeart/2005/8/layout/default"/>
    <dgm:cxn modelId="{342E87B5-C24F-47D8-932C-8C486A14018E}" type="presParOf" srcId="{E7E9AF6B-F25A-4611-9518-493E61B0636E}" destId="{C94BB36A-1D96-4AEE-8CC9-4498D25E4A97}" srcOrd="11" destOrd="0" presId="urn:microsoft.com/office/officeart/2005/8/layout/default"/>
    <dgm:cxn modelId="{AF334BA2-DE70-448F-99B8-C94D30038016}" type="presParOf" srcId="{E7E9AF6B-F25A-4611-9518-493E61B0636E}" destId="{A3138728-7973-4F61-9CF6-A66D44AB9B8D}" srcOrd="12" destOrd="0" presId="urn:microsoft.com/office/officeart/2005/8/layout/default"/>
    <dgm:cxn modelId="{2747A4FE-4406-4DB8-8294-EAF842B0CB10}" type="presParOf" srcId="{E7E9AF6B-F25A-4611-9518-493E61B0636E}" destId="{B151D4EA-EE21-4B07-B476-AAC367B04FBA}" srcOrd="13" destOrd="0" presId="urn:microsoft.com/office/officeart/2005/8/layout/default"/>
    <dgm:cxn modelId="{6C8B6A2E-A528-441B-991A-6D41C1B21EBF}" type="presParOf" srcId="{E7E9AF6B-F25A-4611-9518-493E61B0636E}" destId="{0F56FB41-0EFD-4CE0-B0D8-B6C4E7846E9A}" srcOrd="14" destOrd="0" presId="urn:microsoft.com/office/officeart/2005/8/layout/default"/>
    <dgm:cxn modelId="{E5584165-AB39-4004-96C4-C15DF96F596B}" type="presParOf" srcId="{E7E9AF6B-F25A-4611-9518-493E61B0636E}" destId="{23C39314-906C-46D8-BDB0-5D5DEB60A197}" srcOrd="15" destOrd="0" presId="urn:microsoft.com/office/officeart/2005/8/layout/default"/>
    <dgm:cxn modelId="{6FCB2434-DDE5-41DB-B084-667E91324EF0}" type="presParOf" srcId="{E7E9AF6B-F25A-4611-9518-493E61B0636E}" destId="{160BE0C0-604D-49EA-A98B-872D4E48B32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B510E-B555-4C8D-ACA6-D4E0E4A41DC3}" type="doc">
      <dgm:prSet loTypeId="urn:microsoft.com/office/officeart/2005/8/layout/vProcess5" loCatId="process" qsTypeId="urn:microsoft.com/office/officeart/2005/8/quickstyle/simple1" qsCatId="simple" csTypeId="urn:microsoft.com/office/officeart/2005/8/colors/accent4_3" csCatId="accent4" phldr="1"/>
      <dgm:spPr/>
      <dgm:t>
        <a:bodyPr/>
        <a:lstStyle/>
        <a:p>
          <a:endParaRPr lang="en-US"/>
        </a:p>
      </dgm:t>
    </dgm:pt>
    <dgm:pt modelId="{A5164165-4030-49B7-A4CE-D34BCC247390}">
      <dgm:prSet phldrT="[Text]" custT="1"/>
      <dgm:spPr/>
      <dgm:t>
        <a:bodyPr/>
        <a:lstStyle/>
        <a:p>
          <a:endParaRPr lang="en-US" sz="2000" dirty="0"/>
        </a:p>
      </dgm:t>
    </dgm:pt>
    <dgm:pt modelId="{201EAB73-60D7-4DE4-9F51-2ADD8CCB2E34}" type="parTrans" cxnId="{671BEFB6-1367-43FC-877B-C0AC74917494}">
      <dgm:prSet/>
      <dgm:spPr/>
      <dgm:t>
        <a:bodyPr/>
        <a:lstStyle/>
        <a:p>
          <a:endParaRPr lang="en-US"/>
        </a:p>
      </dgm:t>
    </dgm:pt>
    <dgm:pt modelId="{311D6ADE-F287-4A69-B6CD-E5350B345D09}" type="sibTrans" cxnId="{671BEFB6-1367-43FC-877B-C0AC74917494}">
      <dgm:prSet/>
      <dgm:spPr/>
      <dgm:t>
        <a:bodyPr/>
        <a:lstStyle/>
        <a:p>
          <a:endParaRPr lang="en-US" dirty="0"/>
        </a:p>
      </dgm:t>
    </dgm:pt>
    <dgm:pt modelId="{4B4BA0A1-F030-416F-9DA4-0CA964B66B33}">
      <dgm:prSet phldrT="[Text]"/>
      <dgm:spPr/>
      <dgm:t>
        <a:bodyPr/>
        <a:lstStyle/>
        <a:p>
          <a:endParaRPr lang="en-US" dirty="0"/>
        </a:p>
        <a:p>
          <a:endParaRPr lang="en-US" dirty="0"/>
        </a:p>
      </dgm:t>
    </dgm:pt>
    <dgm:pt modelId="{151113F6-3F89-4ED7-8474-FBFA8A162610}" type="parTrans" cxnId="{2569C84E-2CDC-4843-B7D0-9C5DDAC56627}">
      <dgm:prSet/>
      <dgm:spPr/>
      <dgm:t>
        <a:bodyPr/>
        <a:lstStyle/>
        <a:p>
          <a:endParaRPr lang="en-US"/>
        </a:p>
      </dgm:t>
    </dgm:pt>
    <dgm:pt modelId="{0097C323-CDFD-41E7-B86F-127D86DFB705}" type="sibTrans" cxnId="{2569C84E-2CDC-4843-B7D0-9C5DDAC56627}">
      <dgm:prSet/>
      <dgm:spPr/>
      <dgm:t>
        <a:bodyPr/>
        <a:lstStyle/>
        <a:p>
          <a:endParaRPr lang="en-US" dirty="0"/>
        </a:p>
      </dgm:t>
    </dgm:pt>
    <dgm:pt modelId="{2AF6534E-239C-4381-A511-B49B2E9BFE22}">
      <dgm:prSet phldrT="[Text]" custT="1"/>
      <dgm:spPr/>
      <dgm:t>
        <a:bodyPr/>
        <a:lstStyle/>
        <a:p>
          <a:endParaRPr lang="en-US" sz="4000" b="1" dirty="0">
            <a:solidFill>
              <a:srgbClr val="003399"/>
            </a:solidFill>
            <a:latin typeface="+mj-lt"/>
          </a:endParaRPr>
        </a:p>
      </dgm:t>
    </dgm:pt>
    <dgm:pt modelId="{17136892-D95D-4B08-9293-8EE68ECAE65E}" type="parTrans" cxnId="{65DDD234-4465-4FF2-B7DE-3CBB17AD4E8D}">
      <dgm:prSet/>
      <dgm:spPr/>
      <dgm:t>
        <a:bodyPr/>
        <a:lstStyle/>
        <a:p>
          <a:endParaRPr lang="en-US"/>
        </a:p>
      </dgm:t>
    </dgm:pt>
    <dgm:pt modelId="{4BB6A54A-DCDF-4867-856B-87B4F1FECAF8}" type="sibTrans" cxnId="{65DDD234-4465-4FF2-B7DE-3CBB17AD4E8D}">
      <dgm:prSet/>
      <dgm:spPr/>
      <dgm:t>
        <a:bodyPr/>
        <a:lstStyle/>
        <a:p>
          <a:endParaRPr lang="en-US"/>
        </a:p>
      </dgm:t>
    </dgm:pt>
    <dgm:pt modelId="{5E261784-56B2-48F1-AD30-3E737FC5D68E}">
      <dgm:prSet/>
      <dgm:spPr/>
      <dgm:t>
        <a:bodyPr/>
        <a:lstStyle/>
        <a:p>
          <a:endParaRPr lang="en-US" dirty="0"/>
        </a:p>
      </dgm:t>
    </dgm:pt>
    <dgm:pt modelId="{12F012C9-82B6-4DE6-9F55-8D7376B73A44}" type="parTrans" cxnId="{E7033C18-320F-488E-89B3-49BD7390BDCD}">
      <dgm:prSet/>
      <dgm:spPr/>
      <dgm:t>
        <a:bodyPr/>
        <a:lstStyle/>
        <a:p>
          <a:endParaRPr lang="en-US"/>
        </a:p>
      </dgm:t>
    </dgm:pt>
    <dgm:pt modelId="{DA65F017-8B1A-4372-A066-C5784DE8453A}" type="sibTrans" cxnId="{E7033C18-320F-488E-89B3-49BD7390BDCD}">
      <dgm:prSet/>
      <dgm:spPr/>
      <dgm:t>
        <a:bodyPr/>
        <a:lstStyle/>
        <a:p>
          <a:endParaRPr lang="en-US" dirty="0"/>
        </a:p>
      </dgm:t>
    </dgm:pt>
    <dgm:pt modelId="{393C5540-6469-43DF-B501-5E6015FB4CC4}" type="pres">
      <dgm:prSet presAssocID="{B23B510E-B555-4C8D-ACA6-D4E0E4A41DC3}" presName="outerComposite" presStyleCnt="0">
        <dgm:presLayoutVars>
          <dgm:chMax val="5"/>
          <dgm:dir/>
          <dgm:resizeHandles val="exact"/>
        </dgm:presLayoutVars>
      </dgm:prSet>
      <dgm:spPr/>
    </dgm:pt>
    <dgm:pt modelId="{BCC2595A-E14C-40AC-8254-D3899B8E7453}" type="pres">
      <dgm:prSet presAssocID="{B23B510E-B555-4C8D-ACA6-D4E0E4A41DC3}" presName="dummyMaxCanvas" presStyleCnt="0">
        <dgm:presLayoutVars/>
      </dgm:prSet>
      <dgm:spPr/>
    </dgm:pt>
    <dgm:pt modelId="{DE39721D-C2E5-4B4E-BF00-323AB735E23E}" type="pres">
      <dgm:prSet presAssocID="{B23B510E-B555-4C8D-ACA6-D4E0E4A41DC3}" presName="FourNodes_1" presStyleLbl="node1" presStyleIdx="0" presStyleCnt="4">
        <dgm:presLayoutVars>
          <dgm:bulletEnabled val="1"/>
        </dgm:presLayoutVars>
      </dgm:prSet>
      <dgm:spPr/>
    </dgm:pt>
    <dgm:pt modelId="{2E07EA6E-B18F-4B22-B541-8408953EDFF9}" type="pres">
      <dgm:prSet presAssocID="{B23B510E-B555-4C8D-ACA6-D4E0E4A41DC3}" presName="FourNodes_2" presStyleLbl="node1" presStyleIdx="1" presStyleCnt="4">
        <dgm:presLayoutVars>
          <dgm:bulletEnabled val="1"/>
        </dgm:presLayoutVars>
      </dgm:prSet>
      <dgm:spPr/>
    </dgm:pt>
    <dgm:pt modelId="{6278598F-C354-429C-9285-709D073504B9}" type="pres">
      <dgm:prSet presAssocID="{B23B510E-B555-4C8D-ACA6-D4E0E4A41DC3}" presName="FourNodes_3" presStyleLbl="node1" presStyleIdx="2" presStyleCnt="4">
        <dgm:presLayoutVars>
          <dgm:bulletEnabled val="1"/>
        </dgm:presLayoutVars>
      </dgm:prSet>
      <dgm:spPr/>
    </dgm:pt>
    <dgm:pt modelId="{57E953BA-4273-4820-B687-7E74ED879954}" type="pres">
      <dgm:prSet presAssocID="{B23B510E-B555-4C8D-ACA6-D4E0E4A41DC3}" presName="FourNodes_4" presStyleLbl="node1" presStyleIdx="3" presStyleCnt="4" custLinFactNeighborX="7709" custLinFactNeighborY="22158">
        <dgm:presLayoutVars>
          <dgm:bulletEnabled val="1"/>
        </dgm:presLayoutVars>
      </dgm:prSet>
      <dgm:spPr/>
    </dgm:pt>
    <dgm:pt modelId="{16553216-6FE1-48D2-B21B-01B40A6EFD92}" type="pres">
      <dgm:prSet presAssocID="{B23B510E-B555-4C8D-ACA6-D4E0E4A41DC3}" presName="FourConn_1-2" presStyleLbl="fgAccFollowNode1" presStyleIdx="0" presStyleCnt="3">
        <dgm:presLayoutVars>
          <dgm:bulletEnabled val="1"/>
        </dgm:presLayoutVars>
      </dgm:prSet>
      <dgm:spPr/>
    </dgm:pt>
    <dgm:pt modelId="{C8155882-7D69-45DE-86F5-FA9FA7A748D1}" type="pres">
      <dgm:prSet presAssocID="{B23B510E-B555-4C8D-ACA6-D4E0E4A41DC3}" presName="FourConn_2-3" presStyleLbl="fgAccFollowNode1" presStyleIdx="1" presStyleCnt="3">
        <dgm:presLayoutVars>
          <dgm:bulletEnabled val="1"/>
        </dgm:presLayoutVars>
      </dgm:prSet>
      <dgm:spPr/>
    </dgm:pt>
    <dgm:pt modelId="{77713240-DFAA-4932-944F-AAF741B0293B}" type="pres">
      <dgm:prSet presAssocID="{B23B510E-B555-4C8D-ACA6-D4E0E4A41DC3}" presName="FourConn_3-4" presStyleLbl="fgAccFollowNode1" presStyleIdx="2" presStyleCnt="3">
        <dgm:presLayoutVars>
          <dgm:bulletEnabled val="1"/>
        </dgm:presLayoutVars>
      </dgm:prSet>
      <dgm:spPr/>
    </dgm:pt>
    <dgm:pt modelId="{AA91111F-0ECF-4D51-A927-906EE2B9D106}" type="pres">
      <dgm:prSet presAssocID="{B23B510E-B555-4C8D-ACA6-D4E0E4A41DC3}" presName="FourNodes_1_text" presStyleLbl="node1" presStyleIdx="3" presStyleCnt="4">
        <dgm:presLayoutVars>
          <dgm:bulletEnabled val="1"/>
        </dgm:presLayoutVars>
      </dgm:prSet>
      <dgm:spPr/>
    </dgm:pt>
    <dgm:pt modelId="{A5CAE5DB-3174-48A1-8D32-64E20BBD6940}" type="pres">
      <dgm:prSet presAssocID="{B23B510E-B555-4C8D-ACA6-D4E0E4A41DC3}" presName="FourNodes_2_text" presStyleLbl="node1" presStyleIdx="3" presStyleCnt="4">
        <dgm:presLayoutVars>
          <dgm:bulletEnabled val="1"/>
        </dgm:presLayoutVars>
      </dgm:prSet>
      <dgm:spPr/>
    </dgm:pt>
    <dgm:pt modelId="{809C4200-38DB-44C2-8E9F-FD4B3EDA49F2}" type="pres">
      <dgm:prSet presAssocID="{B23B510E-B555-4C8D-ACA6-D4E0E4A41DC3}" presName="FourNodes_3_text" presStyleLbl="node1" presStyleIdx="3" presStyleCnt="4">
        <dgm:presLayoutVars>
          <dgm:bulletEnabled val="1"/>
        </dgm:presLayoutVars>
      </dgm:prSet>
      <dgm:spPr/>
    </dgm:pt>
    <dgm:pt modelId="{C08CB4A9-9936-4901-BA7F-9443166F384E}" type="pres">
      <dgm:prSet presAssocID="{B23B510E-B555-4C8D-ACA6-D4E0E4A41DC3}" presName="FourNodes_4_text" presStyleLbl="node1" presStyleIdx="3" presStyleCnt="4">
        <dgm:presLayoutVars>
          <dgm:bulletEnabled val="1"/>
        </dgm:presLayoutVars>
      </dgm:prSet>
      <dgm:spPr/>
    </dgm:pt>
  </dgm:ptLst>
  <dgm:cxnLst>
    <dgm:cxn modelId="{AE612516-02B7-492E-9EC4-725840A15C06}" type="presOf" srcId="{4B4BA0A1-F030-416F-9DA4-0CA964B66B33}" destId="{A5CAE5DB-3174-48A1-8D32-64E20BBD6940}" srcOrd="1" destOrd="0" presId="urn:microsoft.com/office/officeart/2005/8/layout/vProcess5"/>
    <dgm:cxn modelId="{E7033C18-320F-488E-89B3-49BD7390BDCD}" srcId="{B23B510E-B555-4C8D-ACA6-D4E0E4A41DC3}" destId="{5E261784-56B2-48F1-AD30-3E737FC5D68E}" srcOrd="2" destOrd="0" parTransId="{12F012C9-82B6-4DE6-9F55-8D7376B73A44}" sibTransId="{DA65F017-8B1A-4372-A066-C5784DE8453A}"/>
    <dgm:cxn modelId="{45471E1E-2553-4AB9-BE2F-F891E8D66C43}" type="presOf" srcId="{B23B510E-B555-4C8D-ACA6-D4E0E4A41DC3}" destId="{393C5540-6469-43DF-B501-5E6015FB4CC4}" srcOrd="0" destOrd="0" presId="urn:microsoft.com/office/officeart/2005/8/layout/vProcess5"/>
    <dgm:cxn modelId="{9B1E1A2F-7476-4146-8DFF-91A5D2D0ED53}" type="presOf" srcId="{5E261784-56B2-48F1-AD30-3E737FC5D68E}" destId="{809C4200-38DB-44C2-8E9F-FD4B3EDA49F2}" srcOrd="1" destOrd="0" presId="urn:microsoft.com/office/officeart/2005/8/layout/vProcess5"/>
    <dgm:cxn modelId="{65DDD234-4465-4FF2-B7DE-3CBB17AD4E8D}" srcId="{B23B510E-B555-4C8D-ACA6-D4E0E4A41DC3}" destId="{2AF6534E-239C-4381-A511-B49B2E9BFE22}" srcOrd="3" destOrd="0" parTransId="{17136892-D95D-4B08-9293-8EE68ECAE65E}" sibTransId="{4BB6A54A-DCDF-4867-856B-87B4F1FECAF8}"/>
    <dgm:cxn modelId="{852B023E-98D6-4EDE-BE95-3734BAB222AD}" type="presOf" srcId="{0097C323-CDFD-41E7-B86F-127D86DFB705}" destId="{C8155882-7D69-45DE-86F5-FA9FA7A748D1}" srcOrd="0" destOrd="0" presId="urn:microsoft.com/office/officeart/2005/8/layout/vProcess5"/>
    <dgm:cxn modelId="{590B2740-90CD-40EB-8C87-27D3BFA401EC}" type="presOf" srcId="{A5164165-4030-49B7-A4CE-D34BCC247390}" destId="{DE39721D-C2E5-4B4E-BF00-323AB735E23E}" srcOrd="0" destOrd="0" presId="urn:microsoft.com/office/officeart/2005/8/layout/vProcess5"/>
    <dgm:cxn modelId="{28B4E740-A0FD-45A6-AA57-8FAD292DE274}" type="presOf" srcId="{A5164165-4030-49B7-A4CE-D34BCC247390}" destId="{AA91111F-0ECF-4D51-A927-906EE2B9D106}" srcOrd="1" destOrd="0" presId="urn:microsoft.com/office/officeart/2005/8/layout/vProcess5"/>
    <dgm:cxn modelId="{2569C84E-2CDC-4843-B7D0-9C5DDAC56627}" srcId="{B23B510E-B555-4C8D-ACA6-D4E0E4A41DC3}" destId="{4B4BA0A1-F030-416F-9DA4-0CA964B66B33}" srcOrd="1" destOrd="0" parTransId="{151113F6-3F89-4ED7-8474-FBFA8A162610}" sibTransId="{0097C323-CDFD-41E7-B86F-127D86DFB705}"/>
    <dgm:cxn modelId="{CF201558-044A-4167-AFAD-597D66EA4825}" type="presOf" srcId="{5E261784-56B2-48F1-AD30-3E737FC5D68E}" destId="{6278598F-C354-429C-9285-709D073504B9}" srcOrd="0" destOrd="0" presId="urn:microsoft.com/office/officeart/2005/8/layout/vProcess5"/>
    <dgm:cxn modelId="{A2EC41A3-BB8F-4E33-8C9D-CE4771C5A35D}" type="presOf" srcId="{4B4BA0A1-F030-416F-9DA4-0CA964B66B33}" destId="{2E07EA6E-B18F-4B22-B541-8408953EDFF9}" srcOrd="0" destOrd="0" presId="urn:microsoft.com/office/officeart/2005/8/layout/vProcess5"/>
    <dgm:cxn modelId="{3F1444A6-7852-4EED-A039-86D0F7A9EB8E}" type="presOf" srcId="{2AF6534E-239C-4381-A511-B49B2E9BFE22}" destId="{C08CB4A9-9936-4901-BA7F-9443166F384E}" srcOrd="1" destOrd="0" presId="urn:microsoft.com/office/officeart/2005/8/layout/vProcess5"/>
    <dgm:cxn modelId="{BE8CC6AE-03F0-4A01-B5A3-37ABAFBBAAFA}" type="presOf" srcId="{2AF6534E-239C-4381-A511-B49B2E9BFE22}" destId="{57E953BA-4273-4820-B687-7E74ED879954}" srcOrd="0" destOrd="0" presId="urn:microsoft.com/office/officeart/2005/8/layout/vProcess5"/>
    <dgm:cxn modelId="{671BEFB6-1367-43FC-877B-C0AC74917494}" srcId="{B23B510E-B555-4C8D-ACA6-D4E0E4A41DC3}" destId="{A5164165-4030-49B7-A4CE-D34BCC247390}" srcOrd="0" destOrd="0" parTransId="{201EAB73-60D7-4DE4-9F51-2ADD8CCB2E34}" sibTransId="{311D6ADE-F287-4A69-B6CD-E5350B345D09}"/>
    <dgm:cxn modelId="{79487ACC-E1A2-4B4C-B97B-C59D8E5CCA56}" type="presOf" srcId="{311D6ADE-F287-4A69-B6CD-E5350B345D09}" destId="{16553216-6FE1-48D2-B21B-01B40A6EFD92}" srcOrd="0" destOrd="0" presId="urn:microsoft.com/office/officeart/2005/8/layout/vProcess5"/>
    <dgm:cxn modelId="{00896CFD-8F8C-4057-923B-C02EBFC046EB}" type="presOf" srcId="{DA65F017-8B1A-4372-A066-C5784DE8453A}" destId="{77713240-DFAA-4932-944F-AAF741B0293B}" srcOrd="0" destOrd="0" presId="urn:microsoft.com/office/officeart/2005/8/layout/vProcess5"/>
    <dgm:cxn modelId="{2DCAC8FB-1691-4D16-BF87-807BA67CC41F}" type="presParOf" srcId="{393C5540-6469-43DF-B501-5E6015FB4CC4}" destId="{BCC2595A-E14C-40AC-8254-D3899B8E7453}" srcOrd="0" destOrd="0" presId="urn:microsoft.com/office/officeart/2005/8/layout/vProcess5"/>
    <dgm:cxn modelId="{D807A692-AA05-4B24-ADFB-646D9AC0E4F5}" type="presParOf" srcId="{393C5540-6469-43DF-B501-5E6015FB4CC4}" destId="{DE39721D-C2E5-4B4E-BF00-323AB735E23E}" srcOrd="1" destOrd="0" presId="urn:microsoft.com/office/officeart/2005/8/layout/vProcess5"/>
    <dgm:cxn modelId="{02524FB7-86EF-475B-BD81-D8334DB3EE19}" type="presParOf" srcId="{393C5540-6469-43DF-B501-5E6015FB4CC4}" destId="{2E07EA6E-B18F-4B22-B541-8408953EDFF9}" srcOrd="2" destOrd="0" presId="urn:microsoft.com/office/officeart/2005/8/layout/vProcess5"/>
    <dgm:cxn modelId="{7B693580-3114-49C8-ADB3-12450D5B29C4}" type="presParOf" srcId="{393C5540-6469-43DF-B501-5E6015FB4CC4}" destId="{6278598F-C354-429C-9285-709D073504B9}" srcOrd="3" destOrd="0" presId="urn:microsoft.com/office/officeart/2005/8/layout/vProcess5"/>
    <dgm:cxn modelId="{8832E1BC-CC3C-480C-BBCA-DFCD67AC25F4}" type="presParOf" srcId="{393C5540-6469-43DF-B501-5E6015FB4CC4}" destId="{57E953BA-4273-4820-B687-7E74ED879954}" srcOrd="4" destOrd="0" presId="urn:microsoft.com/office/officeart/2005/8/layout/vProcess5"/>
    <dgm:cxn modelId="{E99982E4-BCF4-4F5E-BE33-4A29F02C925E}" type="presParOf" srcId="{393C5540-6469-43DF-B501-5E6015FB4CC4}" destId="{16553216-6FE1-48D2-B21B-01B40A6EFD92}" srcOrd="5" destOrd="0" presId="urn:microsoft.com/office/officeart/2005/8/layout/vProcess5"/>
    <dgm:cxn modelId="{F9951F88-B699-4DAE-A4A4-82BE0FA1BB48}" type="presParOf" srcId="{393C5540-6469-43DF-B501-5E6015FB4CC4}" destId="{C8155882-7D69-45DE-86F5-FA9FA7A748D1}" srcOrd="6" destOrd="0" presId="urn:microsoft.com/office/officeart/2005/8/layout/vProcess5"/>
    <dgm:cxn modelId="{673E706B-0873-4CBB-8F5C-30245A23836E}" type="presParOf" srcId="{393C5540-6469-43DF-B501-5E6015FB4CC4}" destId="{77713240-DFAA-4932-944F-AAF741B0293B}" srcOrd="7" destOrd="0" presId="urn:microsoft.com/office/officeart/2005/8/layout/vProcess5"/>
    <dgm:cxn modelId="{A9C9B16A-8363-4A1E-A82C-63FB673302CD}" type="presParOf" srcId="{393C5540-6469-43DF-B501-5E6015FB4CC4}" destId="{AA91111F-0ECF-4D51-A927-906EE2B9D106}" srcOrd="8" destOrd="0" presId="urn:microsoft.com/office/officeart/2005/8/layout/vProcess5"/>
    <dgm:cxn modelId="{9D773724-6049-4023-ADB4-56B205486EB2}" type="presParOf" srcId="{393C5540-6469-43DF-B501-5E6015FB4CC4}" destId="{A5CAE5DB-3174-48A1-8D32-64E20BBD6940}" srcOrd="9" destOrd="0" presId="urn:microsoft.com/office/officeart/2005/8/layout/vProcess5"/>
    <dgm:cxn modelId="{717AFFEF-4396-4588-BB56-CBCCA5AB4CEE}" type="presParOf" srcId="{393C5540-6469-43DF-B501-5E6015FB4CC4}" destId="{809C4200-38DB-44C2-8E9F-FD4B3EDA49F2}" srcOrd="10" destOrd="0" presId="urn:microsoft.com/office/officeart/2005/8/layout/vProcess5"/>
    <dgm:cxn modelId="{45B44B34-B7CC-4183-8131-BA46A5DBCF9C}" type="presParOf" srcId="{393C5540-6469-43DF-B501-5E6015FB4CC4}" destId="{C08CB4A9-9936-4901-BA7F-9443166F384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6F4CFE-68F4-4EA0-BFE4-5608C3BCDBB8}" type="doc">
      <dgm:prSet loTypeId="urn:microsoft.com/office/officeart/2005/8/layout/chevron2" loCatId="list" qsTypeId="urn:microsoft.com/office/officeart/2005/8/quickstyle/simple3" qsCatId="simple" csTypeId="urn:microsoft.com/office/officeart/2005/8/colors/accent0_3" csCatId="mainScheme" phldr="1"/>
      <dgm:spPr/>
      <dgm:t>
        <a:bodyPr/>
        <a:lstStyle/>
        <a:p>
          <a:endParaRPr lang="en-US"/>
        </a:p>
      </dgm:t>
    </dgm:pt>
    <dgm:pt modelId="{599E6C78-745C-4C3A-B831-855AD584B9E8}">
      <dgm:prSet phldrT="[Text]"/>
      <dgm:spPr/>
      <dgm:t>
        <a:bodyPr/>
        <a:lstStyle/>
        <a:p>
          <a:endParaRPr lang="en-US" dirty="0"/>
        </a:p>
      </dgm:t>
    </dgm:pt>
    <dgm:pt modelId="{DD56CF4D-E60E-45C9-B5C8-E6E78A3EFD4E}" type="parTrans" cxnId="{F39EB3C8-8C26-40D4-91D3-E916FBD9F82E}">
      <dgm:prSet/>
      <dgm:spPr/>
      <dgm:t>
        <a:bodyPr/>
        <a:lstStyle/>
        <a:p>
          <a:endParaRPr lang="en-US"/>
        </a:p>
      </dgm:t>
    </dgm:pt>
    <dgm:pt modelId="{721EC6BC-EA54-4422-B512-B3B2FE074453}" type="sibTrans" cxnId="{F39EB3C8-8C26-40D4-91D3-E916FBD9F82E}">
      <dgm:prSet/>
      <dgm:spPr/>
      <dgm:t>
        <a:bodyPr/>
        <a:lstStyle/>
        <a:p>
          <a:endParaRPr lang="en-US"/>
        </a:p>
      </dgm:t>
    </dgm:pt>
    <dgm:pt modelId="{121C522E-A97A-48F5-B87E-8811428258FE}">
      <dgm:prSet phldrT="[Text]"/>
      <dgm:spPr/>
      <dgm:t>
        <a:bodyPr/>
        <a:lstStyle/>
        <a:p>
          <a:endParaRPr lang="en-US" dirty="0"/>
        </a:p>
      </dgm:t>
    </dgm:pt>
    <dgm:pt modelId="{F7653B2E-C300-41FC-8FAC-8606DF3F12D5}" type="parTrans" cxnId="{1CBCA9AE-FCE1-49E4-BA15-B4E5FEDD2DE4}">
      <dgm:prSet/>
      <dgm:spPr/>
      <dgm:t>
        <a:bodyPr/>
        <a:lstStyle/>
        <a:p>
          <a:endParaRPr lang="en-US"/>
        </a:p>
      </dgm:t>
    </dgm:pt>
    <dgm:pt modelId="{5F4D4655-81E7-400C-8979-E660E9C0241E}" type="sibTrans" cxnId="{1CBCA9AE-FCE1-49E4-BA15-B4E5FEDD2DE4}">
      <dgm:prSet/>
      <dgm:spPr/>
      <dgm:t>
        <a:bodyPr/>
        <a:lstStyle/>
        <a:p>
          <a:endParaRPr lang="en-US"/>
        </a:p>
      </dgm:t>
    </dgm:pt>
    <dgm:pt modelId="{248B66F6-3C79-4EE2-BDED-612EF86D8BE8}">
      <dgm:prSet phldrT="[Text]"/>
      <dgm:spPr/>
      <dgm:t>
        <a:bodyPr/>
        <a:lstStyle/>
        <a:p>
          <a:endParaRPr lang="en-US" dirty="0"/>
        </a:p>
      </dgm:t>
    </dgm:pt>
    <dgm:pt modelId="{580854E3-D4EA-459D-A4BB-B40F6F4BCD73}" type="parTrans" cxnId="{980CAD7D-5159-4984-B907-8F41B45F7378}">
      <dgm:prSet/>
      <dgm:spPr/>
      <dgm:t>
        <a:bodyPr/>
        <a:lstStyle/>
        <a:p>
          <a:endParaRPr lang="en-US"/>
        </a:p>
      </dgm:t>
    </dgm:pt>
    <dgm:pt modelId="{C6F9E6A3-D8F8-4D1C-A1F2-D1BEC896CBE8}" type="sibTrans" cxnId="{980CAD7D-5159-4984-B907-8F41B45F7378}">
      <dgm:prSet/>
      <dgm:spPr/>
      <dgm:t>
        <a:bodyPr/>
        <a:lstStyle/>
        <a:p>
          <a:endParaRPr lang="en-US"/>
        </a:p>
      </dgm:t>
    </dgm:pt>
    <dgm:pt modelId="{DECEAEC0-C21A-4FFC-A08D-D347136C9025}">
      <dgm:prSet phldrT="[Text]"/>
      <dgm:spPr/>
      <dgm:t>
        <a:bodyPr/>
        <a:lstStyle/>
        <a:p>
          <a:endParaRPr lang="en-US" dirty="0"/>
        </a:p>
      </dgm:t>
    </dgm:pt>
    <dgm:pt modelId="{5C019D5E-2521-47F0-BBB6-2D597D7564D8}" type="parTrans" cxnId="{F4139B50-7793-42E8-A0CA-84ACA9D3753B}">
      <dgm:prSet/>
      <dgm:spPr/>
      <dgm:t>
        <a:bodyPr/>
        <a:lstStyle/>
        <a:p>
          <a:endParaRPr lang="en-US"/>
        </a:p>
      </dgm:t>
    </dgm:pt>
    <dgm:pt modelId="{78EB9A15-9C2C-495A-B26C-0DFEAC464F9A}" type="sibTrans" cxnId="{F4139B50-7793-42E8-A0CA-84ACA9D3753B}">
      <dgm:prSet/>
      <dgm:spPr/>
      <dgm:t>
        <a:bodyPr/>
        <a:lstStyle/>
        <a:p>
          <a:endParaRPr lang="en-US"/>
        </a:p>
      </dgm:t>
    </dgm:pt>
    <dgm:pt modelId="{8D8CE45F-6BF0-4E90-B990-54E43F715C4C}">
      <dgm:prSet phldrT="[Text]"/>
      <dgm:spPr/>
      <dgm:t>
        <a:bodyPr/>
        <a:lstStyle/>
        <a:p>
          <a:endParaRPr lang="en-US" dirty="0"/>
        </a:p>
      </dgm:t>
    </dgm:pt>
    <dgm:pt modelId="{08D8DDF4-27D8-457C-B3F8-0E2ED47CCB0E}" type="parTrans" cxnId="{6EB3C6C8-DC48-4E1E-8C4C-26C71F7A730D}">
      <dgm:prSet/>
      <dgm:spPr/>
      <dgm:t>
        <a:bodyPr/>
        <a:lstStyle/>
        <a:p>
          <a:endParaRPr lang="en-US"/>
        </a:p>
      </dgm:t>
    </dgm:pt>
    <dgm:pt modelId="{F0DB2275-94C6-471D-A3B5-369431DD4296}" type="sibTrans" cxnId="{6EB3C6C8-DC48-4E1E-8C4C-26C71F7A730D}">
      <dgm:prSet/>
      <dgm:spPr/>
      <dgm:t>
        <a:bodyPr/>
        <a:lstStyle/>
        <a:p>
          <a:endParaRPr lang="en-US"/>
        </a:p>
      </dgm:t>
    </dgm:pt>
    <dgm:pt modelId="{26B38B31-706A-43F9-8732-3C98B0339FBE}">
      <dgm:prSet/>
      <dgm:spPr/>
      <dgm:t>
        <a:bodyPr/>
        <a:lstStyle/>
        <a:p>
          <a:endParaRPr lang="en-US" dirty="0"/>
        </a:p>
      </dgm:t>
    </dgm:pt>
    <dgm:pt modelId="{87A5C1FA-B37B-451F-82C3-9B666D309955}" type="parTrans" cxnId="{EC9C0422-C978-40E6-ABDB-3CA909915DFF}">
      <dgm:prSet/>
      <dgm:spPr/>
      <dgm:t>
        <a:bodyPr/>
        <a:lstStyle/>
        <a:p>
          <a:endParaRPr lang="en-US"/>
        </a:p>
      </dgm:t>
    </dgm:pt>
    <dgm:pt modelId="{4E642773-67FF-4F98-ACCD-5F45C787FF6F}" type="sibTrans" cxnId="{EC9C0422-C978-40E6-ABDB-3CA909915DFF}">
      <dgm:prSet/>
      <dgm:spPr/>
      <dgm:t>
        <a:bodyPr/>
        <a:lstStyle/>
        <a:p>
          <a:endParaRPr lang="en-US"/>
        </a:p>
      </dgm:t>
    </dgm:pt>
    <dgm:pt modelId="{31AC2715-6BD1-4ED6-A271-4A49190CD2AE}">
      <dgm:prSet/>
      <dgm:spPr/>
      <dgm:t>
        <a:bodyPr/>
        <a:lstStyle/>
        <a:p>
          <a:endParaRPr lang="en-US" dirty="0"/>
        </a:p>
      </dgm:t>
    </dgm:pt>
    <dgm:pt modelId="{27A5C819-B9F5-42D5-9026-85949AD6A383}" type="parTrans" cxnId="{2C7F8CFA-BA72-4456-BB32-298B34124E46}">
      <dgm:prSet/>
      <dgm:spPr/>
      <dgm:t>
        <a:bodyPr/>
        <a:lstStyle/>
        <a:p>
          <a:endParaRPr lang="en-US"/>
        </a:p>
      </dgm:t>
    </dgm:pt>
    <dgm:pt modelId="{AA4B6D42-ED5B-431A-9A09-45D40F387DA5}" type="sibTrans" cxnId="{2C7F8CFA-BA72-4456-BB32-298B34124E46}">
      <dgm:prSet/>
      <dgm:spPr/>
      <dgm:t>
        <a:bodyPr/>
        <a:lstStyle/>
        <a:p>
          <a:endParaRPr lang="en-US"/>
        </a:p>
      </dgm:t>
    </dgm:pt>
    <dgm:pt modelId="{F741A10A-9A67-48FC-AAFC-810457A3A215}">
      <dgm:prSet/>
      <dgm:spPr/>
      <dgm:t>
        <a:bodyPr/>
        <a:lstStyle/>
        <a:p>
          <a:endParaRPr lang="en-US" dirty="0"/>
        </a:p>
      </dgm:t>
    </dgm:pt>
    <dgm:pt modelId="{5C9C3DD1-8BCE-4AC1-9011-7A179D15AB6E}" type="parTrans" cxnId="{6653DCE4-108C-4472-BA25-7B77FB68D776}">
      <dgm:prSet/>
      <dgm:spPr/>
      <dgm:t>
        <a:bodyPr/>
        <a:lstStyle/>
        <a:p>
          <a:endParaRPr lang="en-US"/>
        </a:p>
      </dgm:t>
    </dgm:pt>
    <dgm:pt modelId="{93493CCF-BABE-4638-AB7A-D6FB180FB150}" type="sibTrans" cxnId="{6653DCE4-108C-4472-BA25-7B77FB68D776}">
      <dgm:prSet/>
      <dgm:spPr/>
      <dgm:t>
        <a:bodyPr/>
        <a:lstStyle/>
        <a:p>
          <a:endParaRPr lang="en-US"/>
        </a:p>
      </dgm:t>
    </dgm:pt>
    <dgm:pt modelId="{E3F6E04D-4562-4844-A6DE-1FC35DA7F3C4}">
      <dgm:prSet/>
      <dgm:spPr/>
      <dgm:t>
        <a:bodyPr/>
        <a:lstStyle/>
        <a:p>
          <a:endParaRPr lang="en-US" dirty="0"/>
        </a:p>
      </dgm:t>
    </dgm:pt>
    <dgm:pt modelId="{B4DEB24C-D2E5-4994-804C-56E5B6F3E9FA}" type="parTrans" cxnId="{04378281-472E-4599-89DF-35FC29128C77}">
      <dgm:prSet/>
      <dgm:spPr/>
      <dgm:t>
        <a:bodyPr/>
        <a:lstStyle/>
        <a:p>
          <a:endParaRPr lang="en-US"/>
        </a:p>
      </dgm:t>
    </dgm:pt>
    <dgm:pt modelId="{E6DDF2C8-0444-4B46-A0A6-CE33E5DAE891}" type="sibTrans" cxnId="{04378281-472E-4599-89DF-35FC29128C77}">
      <dgm:prSet/>
      <dgm:spPr/>
      <dgm:t>
        <a:bodyPr/>
        <a:lstStyle/>
        <a:p>
          <a:endParaRPr lang="en-US"/>
        </a:p>
      </dgm:t>
    </dgm:pt>
    <dgm:pt modelId="{F14F7471-58A1-48EA-8DD3-7C389711A6E3}">
      <dgm:prSet/>
      <dgm:spPr/>
      <dgm:t>
        <a:bodyPr/>
        <a:lstStyle/>
        <a:p>
          <a:endParaRPr lang="en-US" dirty="0"/>
        </a:p>
      </dgm:t>
    </dgm:pt>
    <dgm:pt modelId="{2544EED2-2D8B-48B9-8CA0-9718A241350D}" type="parTrans" cxnId="{BDCAE231-5449-4B3A-99E1-C95BE2F38907}">
      <dgm:prSet/>
      <dgm:spPr/>
      <dgm:t>
        <a:bodyPr/>
        <a:lstStyle/>
        <a:p>
          <a:endParaRPr lang="en-US"/>
        </a:p>
      </dgm:t>
    </dgm:pt>
    <dgm:pt modelId="{FB5383DA-6270-4767-92DB-97E2666E28D3}" type="sibTrans" cxnId="{BDCAE231-5449-4B3A-99E1-C95BE2F38907}">
      <dgm:prSet/>
      <dgm:spPr/>
      <dgm:t>
        <a:bodyPr/>
        <a:lstStyle/>
        <a:p>
          <a:endParaRPr lang="en-US"/>
        </a:p>
      </dgm:t>
    </dgm:pt>
    <dgm:pt modelId="{A02AF492-36EB-4805-B15A-0309142048B3}">
      <dgm:prSet/>
      <dgm:spPr/>
      <dgm:t>
        <a:bodyPr/>
        <a:lstStyle/>
        <a:p>
          <a:endParaRPr lang="en-US" dirty="0"/>
        </a:p>
      </dgm:t>
    </dgm:pt>
    <dgm:pt modelId="{D3ADCF49-B2B9-4297-AF62-90F4DFED0B51}" type="parTrans" cxnId="{63316C06-1FAB-48EC-9747-0F9D7D6ED8B7}">
      <dgm:prSet/>
      <dgm:spPr/>
      <dgm:t>
        <a:bodyPr/>
        <a:lstStyle/>
        <a:p>
          <a:endParaRPr lang="en-US"/>
        </a:p>
      </dgm:t>
    </dgm:pt>
    <dgm:pt modelId="{8C13C7F3-5F1A-47A7-9220-73FA8FB93258}" type="sibTrans" cxnId="{63316C06-1FAB-48EC-9747-0F9D7D6ED8B7}">
      <dgm:prSet/>
      <dgm:spPr/>
      <dgm:t>
        <a:bodyPr/>
        <a:lstStyle/>
        <a:p>
          <a:endParaRPr lang="en-US"/>
        </a:p>
      </dgm:t>
    </dgm:pt>
    <dgm:pt modelId="{2F151074-6A62-4307-9426-C64371C513AB}" type="pres">
      <dgm:prSet presAssocID="{666F4CFE-68F4-4EA0-BFE4-5608C3BCDBB8}" presName="linearFlow" presStyleCnt="0">
        <dgm:presLayoutVars>
          <dgm:dir/>
          <dgm:animLvl val="lvl"/>
          <dgm:resizeHandles val="exact"/>
        </dgm:presLayoutVars>
      </dgm:prSet>
      <dgm:spPr/>
    </dgm:pt>
    <dgm:pt modelId="{F6FC036E-43B4-47E5-85E5-E92ABD1852F3}" type="pres">
      <dgm:prSet presAssocID="{599E6C78-745C-4C3A-B831-855AD584B9E8}" presName="composite" presStyleCnt="0"/>
      <dgm:spPr/>
    </dgm:pt>
    <dgm:pt modelId="{292A1480-D55C-458F-9589-B62068CF81F7}" type="pres">
      <dgm:prSet presAssocID="{599E6C78-745C-4C3A-B831-855AD584B9E8}" presName="parentText" presStyleLbl="alignNode1" presStyleIdx="0" presStyleCnt="9">
        <dgm:presLayoutVars>
          <dgm:chMax val="1"/>
          <dgm:bulletEnabled val="1"/>
        </dgm:presLayoutVars>
      </dgm:prSet>
      <dgm:spPr/>
    </dgm:pt>
    <dgm:pt modelId="{DF0248E4-C8B2-481D-B8DE-AB0421265B27}" type="pres">
      <dgm:prSet presAssocID="{599E6C78-745C-4C3A-B831-855AD584B9E8}" presName="descendantText" presStyleLbl="alignAcc1" presStyleIdx="0" presStyleCnt="9">
        <dgm:presLayoutVars>
          <dgm:bulletEnabled val="1"/>
        </dgm:presLayoutVars>
      </dgm:prSet>
      <dgm:spPr/>
    </dgm:pt>
    <dgm:pt modelId="{5F52D251-DC4B-41C6-8945-8CD1A6861B25}" type="pres">
      <dgm:prSet presAssocID="{721EC6BC-EA54-4422-B512-B3B2FE074453}" presName="sp" presStyleCnt="0"/>
      <dgm:spPr/>
    </dgm:pt>
    <dgm:pt modelId="{074A2A06-AD63-4F50-8F1C-BA416B929259}" type="pres">
      <dgm:prSet presAssocID="{248B66F6-3C79-4EE2-BDED-612EF86D8BE8}" presName="composite" presStyleCnt="0"/>
      <dgm:spPr/>
    </dgm:pt>
    <dgm:pt modelId="{F440F890-3F3A-43EC-8F95-7F73CD910985}" type="pres">
      <dgm:prSet presAssocID="{248B66F6-3C79-4EE2-BDED-612EF86D8BE8}" presName="parentText" presStyleLbl="alignNode1" presStyleIdx="1" presStyleCnt="9">
        <dgm:presLayoutVars>
          <dgm:chMax val="1"/>
          <dgm:bulletEnabled val="1"/>
        </dgm:presLayoutVars>
      </dgm:prSet>
      <dgm:spPr/>
    </dgm:pt>
    <dgm:pt modelId="{71FDB370-E30D-40E8-B31F-3FF76A66B408}" type="pres">
      <dgm:prSet presAssocID="{248B66F6-3C79-4EE2-BDED-612EF86D8BE8}" presName="descendantText" presStyleLbl="alignAcc1" presStyleIdx="1" presStyleCnt="9">
        <dgm:presLayoutVars>
          <dgm:bulletEnabled val="1"/>
        </dgm:presLayoutVars>
      </dgm:prSet>
      <dgm:spPr/>
    </dgm:pt>
    <dgm:pt modelId="{BF1FEC90-8987-4184-9F0E-A570B6DEB884}" type="pres">
      <dgm:prSet presAssocID="{C6F9E6A3-D8F8-4D1C-A1F2-D1BEC896CBE8}" presName="sp" presStyleCnt="0"/>
      <dgm:spPr/>
    </dgm:pt>
    <dgm:pt modelId="{0D4EAA43-D764-42DE-AD29-DB7DC4302060}" type="pres">
      <dgm:prSet presAssocID="{DECEAEC0-C21A-4FFC-A08D-D347136C9025}" presName="composite" presStyleCnt="0"/>
      <dgm:spPr/>
    </dgm:pt>
    <dgm:pt modelId="{9C189C0B-9E8F-495E-AD57-644B50D86918}" type="pres">
      <dgm:prSet presAssocID="{DECEAEC0-C21A-4FFC-A08D-D347136C9025}" presName="parentText" presStyleLbl="alignNode1" presStyleIdx="2" presStyleCnt="9">
        <dgm:presLayoutVars>
          <dgm:chMax val="1"/>
          <dgm:bulletEnabled val="1"/>
        </dgm:presLayoutVars>
      </dgm:prSet>
      <dgm:spPr/>
    </dgm:pt>
    <dgm:pt modelId="{5A712FD6-F84A-44F1-8E2B-4FB3E0824E3E}" type="pres">
      <dgm:prSet presAssocID="{DECEAEC0-C21A-4FFC-A08D-D347136C9025}" presName="descendantText" presStyleLbl="alignAcc1" presStyleIdx="2" presStyleCnt="9">
        <dgm:presLayoutVars>
          <dgm:bulletEnabled val="1"/>
        </dgm:presLayoutVars>
      </dgm:prSet>
      <dgm:spPr/>
    </dgm:pt>
    <dgm:pt modelId="{3443864C-B725-4B3D-A0C9-1F3E0674ACE2}" type="pres">
      <dgm:prSet presAssocID="{78EB9A15-9C2C-495A-B26C-0DFEAC464F9A}" presName="sp" presStyleCnt="0"/>
      <dgm:spPr/>
    </dgm:pt>
    <dgm:pt modelId="{CD427D29-0FF0-4C8B-B6C3-F96BC8F85A77}" type="pres">
      <dgm:prSet presAssocID="{26B38B31-706A-43F9-8732-3C98B0339FBE}" presName="composite" presStyleCnt="0"/>
      <dgm:spPr/>
    </dgm:pt>
    <dgm:pt modelId="{E4B12D47-AF67-4A3C-AF08-45DFD50DEA25}" type="pres">
      <dgm:prSet presAssocID="{26B38B31-706A-43F9-8732-3C98B0339FBE}" presName="parentText" presStyleLbl="alignNode1" presStyleIdx="3" presStyleCnt="9">
        <dgm:presLayoutVars>
          <dgm:chMax val="1"/>
          <dgm:bulletEnabled val="1"/>
        </dgm:presLayoutVars>
      </dgm:prSet>
      <dgm:spPr/>
    </dgm:pt>
    <dgm:pt modelId="{9E8EBC6C-FB78-4616-BC46-77434881A7F5}" type="pres">
      <dgm:prSet presAssocID="{26B38B31-706A-43F9-8732-3C98B0339FBE}" presName="descendantText" presStyleLbl="alignAcc1" presStyleIdx="3" presStyleCnt="9">
        <dgm:presLayoutVars>
          <dgm:bulletEnabled val="1"/>
        </dgm:presLayoutVars>
      </dgm:prSet>
      <dgm:spPr/>
    </dgm:pt>
    <dgm:pt modelId="{27F6A3D2-2EC6-48A3-9DEF-9D9AFC9F2649}" type="pres">
      <dgm:prSet presAssocID="{4E642773-67FF-4F98-ACCD-5F45C787FF6F}" presName="sp" presStyleCnt="0"/>
      <dgm:spPr/>
    </dgm:pt>
    <dgm:pt modelId="{AEF791E3-CD08-4A48-829B-24C2872B4F0A}" type="pres">
      <dgm:prSet presAssocID="{F14F7471-58A1-48EA-8DD3-7C389711A6E3}" presName="composite" presStyleCnt="0"/>
      <dgm:spPr/>
    </dgm:pt>
    <dgm:pt modelId="{CD84A9B6-706C-4315-91B7-D8B0B559EC7D}" type="pres">
      <dgm:prSet presAssocID="{F14F7471-58A1-48EA-8DD3-7C389711A6E3}" presName="parentText" presStyleLbl="alignNode1" presStyleIdx="4" presStyleCnt="9">
        <dgm:presLayoutVars>
          <dgm:chMax val="1"/>
          <dgm:bulletEnabled val="1"/>
        </dgm:presLayoutVars>
      </dgm:prSet>
      <dgm:spPr/>
    </dgm:pt>
    <dgm:pt modelId="{39DE63B8-73C8-4CBB-A574-AF7DFBAE6495}" type="pres">
      <dgm:prSet presAssocID="{F14F7471-58A1-48EA-8DD3-7C389711A6E3}" presName="descendantText" presStyleLbl="alignAcc1" presStyleIdx="4" presStyleCnt="9">
        <dgm:presLayoutVars>
          <dgm:bulletEnabled val="1"/>
        </dgm:presLayoutVars>
      </dgm:prSet>
      <dgm:spPr/>
    </dgm:pt>
    <dgm:pt modelId="{5D25FFB1-5ADC-4275-BCF3-D5040E4CEF06}" type="pres">
      <dgm:prSet presAssocID="{FB5383DA-6270-4767-92DB-97E2666E28D3}" presName="sp" presStyleCnt="0"/>
      <dgm:spPr/>
    </dgm:pt>
    <dgm:pt modelId="{9FF58FA6-9E58-44BC-A0C1-8AEB1ECE3493}" type="pres">
      <dgm:prSet presAssocID="{A02AF492-36EB-4805-B15A-0309142048B3}" presName="composite" presStyleCnt="0"/>
      <dgm:spPr/>
    </dgm:pt>
    <dgm:pt modelId="{D30F1726-628D-4DCF-9149-0B75DD38EA31}" type="pres">
      <dgm:prSet presAssocID="{A02AF492-36EB-4805-B15A-0309142048B3}" presName="parentText" presStyleLbl="alignNode1" presStyleIdx="5" presStyleCnt="9">
        <dgm:presLayoutVars>
          <dgm:chMax val="1"/>
          <dgm:bulletEnabled val="1"/>
        </dgm:presLayoutVars>
      </dgm:prSet>
      <dgm:spPr/>
    </dgm:pt>
    <dgm:pt modelId="{9EE17D1A-D4CF-49FD-9C0E-9C46C93ECE6B}" type="pres">
      <dgm:prSet presAssocID="{A02AF492-36EB-4805-B15A-0309142048B3}" presName="descendantText" presStyleLbl="alignAcc1" presStyleIdx="5" presStyleCnt="9">
        <dgm:presLayoutVars>
          <dgm:bulletEnabled val="1"/>
        </dgm:presLayoutVars>
      </dgm:prSet>
      <dgm:spPr/>
    </dgm:pt>
    <dgm:pt modelId="{5C391FD0-5377-4432-88C0-5C21B221DFF1}" type="pres">
      <dgm:prSet presAssocID="{8C13C7F3-5F1A-47A7-9220-73FA8FB93258}" presName="sp" presStyleCnt="0"/>
      <dgm:spPr/>
    </dgm:pt>
    <dgm:pt modelId="{ED31E0A5-06F1-4717-9017-7F868B613D74}" type="pres">
      <dgm:prSet presAssocID="{31AC2715-6BD1-4ED6-A271-4A49190CD2AE}" presName="composite" presStyleCnt="0"/>
      <dgm:spPr/>
    </dgm:pt>
    <dgm:pt modelId="{29EE8F68-93FF-4FB9-9DBF-378236213F22}" type="pres">
      <dgm:prSet presAssocID="{31AC2715-6BD1-4ED6-A271-4A49190CD2AE}" presName="parentText" presStyleLbl="alignNode1" presStyleIdx="6" presStyleCnt="9">
        <dgm:presLayoutVars>
          <dgm:chMax val="1"/>
          <dgm:bulletEnabled val="1"/>
        </dgm:presLayoutVars>
      </dgm:prSet>
      <dgm:spPr/>
    </dgm:pt>
    <dgm:pt modelId="{C32FA3EE-042A-4EE7-9BFB-DA695D762DD4}" type="pres">
      <dgm:prSet presAssocID="{31AC2715-6BD1-4ED6-A271-4A49190CD2AE}" presName="descendantText" presStyleLbl="alignAcc1" presStyleIdx="6" presStyleCnt="9">
        <dgm:presLayoutVars>
          <dgm:bulletEnabled val="1"/>
        </dgm:presLayoutVars>
      </dgm:prSet>
      <dgm:spPr/>
    </dgm:pt>
    <dgm:pt modelId="{B1D5A81C-6425-4E8D-BB7D-4C3817F1FE55}" type="pres">
      <dgm:prSet presAssocID="{AA4B6D42-ED5B-431A-9A09-45D40F387DA5}" presName="sp" presStyleCnt="0"/>
      <dgm:spPr/>
    </dgm:pt>
    <dgm:pt modelId="{9EFDFF13-BFE3-40FA-94D7-1C5B1742AA89}" type="pres">
      <dgm:prSet presAssocID="{E3F6E04D-4562-4844-A6DE-1FC35DA7F3C4}" presName="composite" presStyleCnt="0"/>
      <dgm:spPr/>
    </dgm:pt>
    <dgm:pt modelId="{BF356A85-A43E-4AEF-B2FF-F2AB5C1B0F3F}" type="pres">
      <dgm:prSet presAssocID="{E3F6E04D-4562-4844-A6DE-1FC35DA7F3C4}" presName="parentText" presStyleLbl="alignNode1" presStyleIdx="7" presStyleCnt="9">
        <dgm:presLayoutVars>
          <dgm:chMax val="1"/>
          <dgm:bulletEnabled val="1"/>
        </dgm:presLayoutVars>
      </dgm:prSet>
      <dgm:spPr/>
    </dgm:pt>
    <dgm:pt modelId="{92DF3FF0-6426-4317-8537-A0B08FA8816B}" type="pres">
      <dgm:prSet presAssocID="{E3F6E04D-4562-4844-A6DE-1FC35DA7F3C4}" presName="descendantText" presStyleLbl="alignAcc1" presStyleIdx="7" presStyleCnt="9">
        <dgm:presLayoutVars>
          <dgm:bulletEnabled val="1"/>
        </dgm:presLayoutVars>
      </dgm:prSet>
      <dgm:spPr/>
    </dgm:pt>
    <dgm:pt modelId="{1044FADD-4E8A-42AB-B71C-5E786ACB8235}" type="pres">
      <dgm:prSet presAssocID="{E6DDF2C8-0444-4B46-A0A6-CE33E5DAE891}" presName="sp" presStyleCnt="0"/>
      <dgm:spPr/>
    </dgm:pt>
    <dgm:pt modelId="{C70DD7BB-FD3F-4F44-9071-F8781607AAAC}" type="pres">
      <dgm:prSet presAssocID="{F741A10A-9A67-48FC-AAFC-810457A3A215}" presName="composite" presStyleCnt="0"/>
      <dgm:spPr/>
    </dgm:pt>
    <dgm:pt modelId="{9BB61957-714B-402E-9BAA-4FC20C9F956F}" type="pres">
      <dgm:prSet presAssocID="{F741A10A-9A67-48FC-AAFC-810457A3A215}" presName="parentText" presStyleLbl="alignNode1" presStyleIdx="8" presStyleCnt="9">
        <dgm:presLayoutVars>
          <dgm:chMax val="1"/>
          <dgm:bulletEnabled val="1"/>
        </dgm:presLayoutVars>
      </dgm:prSet>
      <dgm:spPr/>
    </dgm:pt>
    <dgm:pt modelId="{BA8D1586-C469-4187-98BC-81EA3F7837AC}" type="pres">
      <dgm:prSet presAssocID="{F741A10A-9A67-48FC-AAFC-810457A3A215}" presName="descendantText" presStyleLbl="alignAcc1" presStyleIdx="8" presStyleCnt="9">
        <dgm:presLayoutVars>
          <dgm:bulletEnabled val="1"/>
        </dgm:presLayoutVars>
      </dgm:prSet>
      <dgm:spPr/>
    </dgm:pt>
  </dgm:ptLst>
  <dgm:cxnLst>
    <dgm:cxn modelId="{63316C06-1FAB-48EC-9747-0F9D7D6ED8B7}" srcId="{666F4CFE-68F4-4EA0-BFE4-5608C3BCDBB8}" destId="{A02AF492-36EB-4805-B15A-0309142048B3}" srcOrd="5" destOrd="0" parTransId="{D3ADCF49-B2B9-4297-AF62-90F4DFED0B51}" sibTransId="{8C13C7F3-5F1A-47A7-9220-73FA8FB93258}"/>
    <dgm:cxn modelId="{EC9C0422-C978-40E6-ABDB-3CA909915DFF}" srcId="{666F4CFE-68F4-4EA0-BFE4-5608C3BCDBB8}" destId="{26B38B31-706A-43F9-8732-3C98B0339FBE}" srcOrd="3" destOrd="0" parTransId="{87A5C1FA-B37B-451F-82C3-9B666D309955}" sibTransId="{4E642773-67FF-4F98-ACCD-5F45C787FF6F}"/>
    <dgm:cxn modelId="{BDCAE231-5449-4B3A-99E1-C95BE2F38907}" srcId="{666F4CFE-68F4-4EA0-BFE4-5608C3BCDBB8}" destId="{F14F7471-58A1-48EA-8DD3-7C389711A6E3}" srcOrd="4" destOrd="0" parTransId="{2544EED2-2D8B-48B9-8CA0-9718A241350D}" sibTransId="{FB5383DA-6270-4767-92DB-97E2666E28D3}"/>
    <dgm:cxn modelId="{5C8AD537-5D58-49C8-A8ED-5CE98C778BE9}" type="presOf" srcId="{666F4CFE-68F4-4EA0-BFE4-5608C3BCDBB8}" destId="{2F151074-6A62-4307-9426-C64371C513AB}" srcOrd="0" destOrd="0" presId="urn:microsoft.com/office/officeart/2005/8/layout/chevron2"/>
    <dgm:cxn modelId="{5223B55C-6124-4484-BA93-49DD1ABCC052}" type="presOf" srcId="{DECEAEC0-C21A-4FFC-A08D-D347136C9025}" destId="{9C189C0B-9E8F-495E-AD57-644B50D86918}" srcOrd="0" destOrd="0" presId="urn:microsoft.com/office/officeart/2005/8/layout/chevron2"/>
    <dgm:cxn modelId="{F4139B50-7793-42E8-A0CA-84ACA9D3753B}" srcId="{666F4CFE-68F4-4EA0-BFE4-5608C3BCDBB8}" destId="{DECEAEC0-C21A-4FFC-A08D-D347136C9025}" srcOrd="2" destOrd="0" parTransId="{5C019D5E-2521-47F0-BBB6-2D597D7564D8}" sibTransId="{78EB9A15-9C2C-495A-B26C-0DFEAC464F9A}"/>
    <dgm:cxn modelId="{BFBCB756-8148-4002-9A6B-68127E75F80C}" type="presOf" srcId="{121C522E-A97A-48F5-B87E-8811428258FE}" destId="{DF0248E4-C8B2-481D-B8DE-AB0421265B27}" srcOrd="0" destOrd="0" presId="urn:microsoft.com/office/officeart/2005/8/layout/chevron2"/>
    <dgm:cxn modelId="{11A6A457-6B5C-41A1-B2E4-B1718E55CBDE}" type="presOf" srcId="{248B66F6-3C79-4EE2-BDED-612EF86D8BE8}" destId="{F440F890-3F3A-43EC-8F95-7F73CD910985}" srcOrd="0" destOrd="0" presId="urn:microsoft.com/office/officeart/2005/8/layout/chevron2"/>
    <dgm:cxn modelId="{980CAD7D-5159-4984-B907-8F41B45F7378}" srcId="{666F4CFE-68F4-4EA0-BFE4-5608C3BCDBB8}" destId="{248B66F6-3C79-4EE2-BDED-612EF86D8BE8}" srcOrd="1" destOrd="0" parTransId="{580854E3-D4EA-459D-A4BB-B40F6F4BCD73}" sibTransId="{C6F9E6A3-D8F8-4D1C-A1F2-D1BEC896CBE8}"/>
    <dgm:cxn modelId="{04378281-472E-4599-89DF-35FC29128C77}" srcId="{666F4CFE-68F4-4EA0-BFE4-5608C3BCDBB8}" destId="{E3F6E04D-4562-4844-A6DE-1FC35DA7F3C4}" srcOrd="7" destOrd="0" parTransId="{B4DEB24C-D2E5-4994-804C-56E5B6F3E9FA}" sibTransId="{E6DDF2C8-0444-4B46-A0A6-CE33E5DAE891}"/>
    <dgm:cxn modelId="{F5472B8C-2DAF-4490-BEC0-1CFC32E489B8}" type="presOf" srcId="{E3F6E04D-4562-4844-A6DE-1FC35DA7F3C4}" destId="{BF356A85-A43E-4AEF-B2FF-F2AB5C1B0F3F}" srcOrd="0" destOrd="0" presId="urn:microsoft.com/office/officeart/2005/8/layout/chevron2"/>
    <dgm:cxn modelId="{574CF48D-A59A-4671-8F81-5E028B9EAE5A}" type="presOf" srcId="{A02AF492-36EB-4805-B15A-0309142048B3}" destId="{D30F1726-628D-4DCF-9149-0B75DD38EA31}" srcOrd="0" destOrd="0" presId="urn:microsoft.com/office/officeart/2005/8/layout/chevron2"/>
    <dgm:cxn modelId="{7755FE9E-226D-48E9-AD16-66CDABFDF1B8}" type="presOf" srcId="{F741A10A-9A67-48FC-AAFC-810457A3A215}" destId="{9BB61957-714B-402E-9BAA-4FC20C9F956F}" srcOrd="0" destOrd="0" presId="urn:microsoft.com/office/officeart/2005/8/layout/chevron2"/>
    <dgm:cxn modelId="{CA81F5A2-9880-4588-8C34-39C3D0F56FA0}" type="presOf" srcId="{26B38B31-706A-43F9-8732-3C98B0339FBE}" destId="{E4B12D47-AF67-4A3C-AF08-45DFD50DEA25}" srcOrd="0" destOrd="0" presId="urn:microsoft.com/office/officeart/2005/8/layout/chevron2"/>
    <dgm:cxn modelId="{1CBCA9AE-FCE1-49E4-BA15-B4E5FEDD2DE4}" srcId="{599E6C78-745C-4C3A-B831-855AD584B9E8}" destId="{121C522E-A97A-48F5-B87E-8811428258FE}" srcOrd="0" destOrd="0" parTransId="{F7653B2E-C300-41FC-8FAC-8606DF3F12D5}" sibTransId="{5F4D4655-81E7-400C-8979-E660E9C0241E}"/>
    <dgm:cxn modelId="{E246D8B0-8908-496C-BB48-51C02F1FCEA2}" type="presOf" srcId="{31AC2715-6BD1-4ED6-A271-4A49190CD2AE}" destId="{29EE8F68-93FF-4FB9-9DBF-378236213F22}" srcOrd="0" destOrd="0" presId="urn:microsoft.com/office/officeart/2005/8/layout/chevron2"/>
    <dgm:cxn modelId="{F39EB3C8-8C26-40D4-91D3-E916FBD9F82E}" srcId="{666F4CFE-68F4-4EA0-BFE4-5608C3BCDBB8}" destId="{599E6C78-745C-4C3A-B831-855AD584B9E8}" srcOrd="0" destOrd="0" parTransId="{DD56CF4D-E60E-45C9-B5C8-E6E78A3EFD4E}" sibTransId="{721EC6BC-EA54-4422-B512-B3B2FE074453}"/>
    <dgm:cxn modelId="{6EB3C6C8-DC48-4E1E-8C4C-26C71F7A730D}" srcId="{DECEAEC0-C21A-4FFC-A08D-D347136C9025}" destId="{8D8CE45F-6BF0-4E90-B990-54E43F715C4C}" srcOrd="0" destOrd="0" parTransId="{08D8DDF4-27D8-457C-B3F8-0E2ED47CCB0E}" sibTransId="{F0DB2275-94C6-471D-A3B5-369431DD4296}"/>
    <dgm:cxn modelId="{54D928CA-054F-4229-9FCA-D62089ADF03B}" type="presOf" srcId="{599E6C78-745C-4C3A-B831-855AD584B9E8}" destId="{292A1480-D55C-458F-9589-B62068CF81F7}" srcOrd="0" destOrd="0" presId="urn:microsoft.com/office/officeart/2005/8/layout/chevron2"/>
    <dgm:cxn modelId="{6FC48FDC-3B19-4610-92ED-F79885F91BEB}" type="presOf" srcId="{F14F7471-58A1-48EA-8DD3-7C389711A6E3}" destId="{CD84A9B6-706C-4315-91B7-D8B0B559EC7D}" srcOrd="0" destOrd="0" presId="urn:microsoft.com/office/officeart/2005/8/layout/chevron2"/>
    <dgm:cxn modelId="{6653DCE4-108C-4472-BA25-7B77FB68D776}" srcId="{666F4CFE-68F4-4EA0-BFE4-5608C3BCDBB8}" destId="{F741A10A-9A67-48FC-AAFC-810457A3A215}" srcOrd="8" destOrd="0" parTransId="{5C9C3DD1-8BCE-4AC1-9011-7A179D15AB6E}" sibTransId="{93493CCF-BABE-4638-AB7A-D6FB180FB150}"/>
    <dgm:cxn modelId="{E79A61F1-1210-41F9-80B2-B9693F78B838}" type="presOf" srcId="{8D8CE45F-6BF0-4E90-B990-54E43F715C4C}" destId="{5A712FD6-F84A-44F1-8E2B-4FB3E0824E3E}" srcOrd="0" destOrd="0" presId="urn:microsoft.com/office/officeart/2005/8/layout/chevron2"/>
    <dgm:cxn modelId="{2C7F8CFA-BA72-4456-BB32-298B34124E46}" srcId="{666F4CFE-68F4-4EA0-BFE4-5608C3BCDBB8}" destId="{31AC2715-6BD1-4ED6-A271-4A49190CD2AE}" srcOrd="6" destOrd="0" parTransId="{27A5C819-B9F5-42D5-9026-85949AD6A383}" sibTransId="{AA4B6D42-ED5B-431A-9A09-45D40F387DA5}"/>
    <dgm:cxn modelId="{F3ECB35E-448E-4A89-87DA-B1604110088E}" type="presParOf" srcId="{2F151074-6A62-4307-9426-C64371C513AB}" destId="{F6FC036E-43B4-47E5-85E5-E92ABD1852F3}" srcOrd="0" destOrd="0" presId="urn:microsoft.com/office/officeart/2005/8/layout/chevron2"/>
    <dgm:cxn modelId="{8FACE152-236E-43A4-ACEC-816F59D271BB}" type="presParOf" srcId="{F6FC036E-43B4-47E5-85E5-E92ABD1852F3}" destId="{292A1480-D55C-458F-9589-B62068CF81F7}" srcOrd="0" destOrd="0" presId="urn:microsoft.com/office/officeart/2005/8/layout/chevron2"/>
    <dgm:cxn modelId="{5C70C1AE-37DA-4D03-B14D-5E23BEAFDFEE}" type="presParOf" srcId="{F6FC036E-43B4-47E5-85E5-E92ABD1852F3}" destId="{DF0248E4-C8B2-481D-B8DE-AB0421265B27}" srcOrd="1" destOrd="0" presId="urn:microsoft.com/office/officeart/2005/8/layout/chevron2"/>
    <dgm:cxn modelId="{70511A50-37FD-4DFD-B57E-FF4ACC44B53B}" type="presParOf" srcId="{2F151074-6A62-4307-9426-C64371C513AB}" destId="{5F52D251-DC4B-41C6-8945-8CD1A6861B25}" srcOrd="1" destOrd="0" presId="urn:microsoft.com/office/officeart/2005/8/layout/chevron2"/>
    <dgm:cxn modelId="{5C31C00E-B5E0-4859-9951-63F9FFCEF6B4}" type="presParOf" srcId="{2F151074-6A62-4307-9426-C64371C513AB}" destId="{074A2A06-AD63-4F50-8F1C-BA416B929259}" srcOrd="2" destOrd="0" presId="urn:microsoft.com/office/officeart/2005/8/layout/chevron2"/>
    <dgm:cxn modelId="{14365297-DC04-4031-8DC6-A18D67B99387}" type="presParOf" srcId="{074A2A06-AD63-4F50-8F1C-BA416B929259}" destId="{F440F890-3F3A-43EC-8F95-7F73CD910985}" srcOrd="0" destOrd="0" presId="urn:microsoft.com/office/officeart/2005/8/layout/chevron2"/>
    <dgm:cxn modelId="{12D8BB64-57DF-4456-8061-64CB0594DDBE}" type="presParOf" srcId="{074A2A06-AD63-4F50-8F1C-BA416B929259}" destId="{71FDB370-E30D-40E8-B31F-3FF76A66B408}" srcOrd="1" destOrd="0" presId="urn:microsoft.com/office/officeart/2005/8/layout/chevron2"/>
    <dgm:cxn modelId="{E253C961-FCFA-427C-9519-B5DE970FE0D4}" type="presParOf" srcId="{2F151074-6A62-4307-9426-C64371C513AB}" destId="{BF1FEC90-8987-4184-9F0E-A570B6DEB884}" srcOrd="3" destOrd="0" presId="urn:microsoft.com/office/officeart/2005/8/layout/chevron2"/>
    <dgm:cxn modelId="{54356853-D568-4558-9341-C6F3C2375FC6}" type="presParOf" srcId="{2F151074-6A62-4307-9426-C64371C513AB}" destId="{0D4EAA43-D764-42DE-AD29-DB7DC4302060}" srcOrd="4" destOrd="0" presId="urn:microsoft.com/office/officeart/2005/8/layout/chevron2"/>
    <dgm:cxn modelId="{ABA80791-670B-4B3F-AE04-A2B11806F4B5}" type="presParOf" srcId="{0D4EAA43-D764-42DE-AD29-DB7DC4302060}" destId="{9C189C0B-9E8F-495E-AD57-644B50D86918}" srcOrd="0" destOrd="0" presId="urn:microsoft.com/office/officeart/2005/8/layout/chevron2"/>
    <dgm:cxn modelId="{91EA70B7-AA4D-46B9-A14A-1D9CCA19184A}" type="presParOf" srcId="{0D4EAA43-D764-42DE-AD29-DB7DC4302060}" destId="{5A712FD6-F84A-44F1-8E2B-4FB3E0824E3E}" srcOrd="1" destOrd="0" presId="urn:microsoft.com/office/officeart/2005/8/layout/chevron2"/>
    <dgm:cxn modelId="{1A71704F-0089-48E5-AAEC-9FCE71D8809B}" type="presParOf" srcId="{2F151074-6A62-4307-9426-C64371C513AB}" destId="{3443864C-B725-4B3D-A0C9-1F3E0674ACE2}" srcOrd="5" destOrd="0" presId="urn:microsoft.com/office/officeart/2005/8/layout/chevron2"/>
    <dgm:cxn modelId="{00304F39-24A8-4A35-8AFC-89201F1D1D8D}" type="presParOf" srcId="{2F151074-6A62-4307-9426-C64371C513AB}" destId="{CD427D29-0FF0-4C8B-B6C3-F96BC8F85A77}" srcOrd="6" destOrd="0" presId="urn:microsoft.com/office/officeart/2005/8/layout/chevron2"/>
    <dgm:cxn modelId="{702553B1-C5D4-4AAF-BB94-C27A8BAD1C8E}" type="presParOf" srcId="{CD427D29-0FF0-4C8B-B6C3-F96BC8F85A77}" destId="{E4B12D47-AF67-4A3C-AF08-45DFD50DEA25}" srcOrd="0" destOrd="0" presId="urn:microsoft.com/office/officeart/2005/8/layout/chevron2"/>
    <dgm:cxn modelId="{E2C1862A-4717-4101-B147-C198DA873B13}" type="presParOf" srcId="{CD427D29-0FF0-4C8B-B6C3-F96BC8F85A77}" destId="{9E8EBC6C-FB78-4616-BC46-77434881A7F5}" srcOrd="1" destOrd="0" presId="urn:microsoft.com/office/officeart/2005/8/layout/chevron2"/>
    <dgm:cxn modelId="{19440AFD-4864-437D-B1FD-53F4553A9A48}" type="presParOf" srcId="{2F151074-6A62-4307-9426-C64371C513AB}" destId="{27F6A3D2-2EC6-48A3-9DEF-9D9AFC9F2649}" srcOrd="7" destOrd="0" presId="urn:microsoft.com/office/officeart/2005/8/layout/chevron2"/>
    <dgm:cxn modelId="{0BDED827-E652-49E0-842D-543E98D51A1D}" type="presParOf" srcId="{2F151074-6A62-4307-9426-C64371C513AB}" destId="{AEF791E3-CD08-4A48-829B-24C2872B4F0A}" srcOrd="8" destOrd="0" presId="urn:microsoft.com/office/officeart/2005/8/layout/chevron2"/>
    <dgm:cxn modelId="{E8E3DDAB-4156-40AF-94EF-01EABC1B9276}" type="presParOf" srcId="{AEF791E3-CD08-4A48-829B-24C2872B4F0A}" destId="{CD84A9B6-706C-4315-91B7-D8B0B559EC7D}" srcOrd="0" destOrd="0" presId="urn:microsoft.com/office/officeart/2005/8/layout/chevron2"/>
    <dgm:cxn modelId="{D8463EEE-AA3E-4BA0-9EFB-C371797B6A1F}" type="presParOf" srcId="{AEF791E3-CD08-4A48-829B-24C2872B4F0A}" destId="{39DE63B8-73C8-4CBB-A574-AF7DFBAE6495}" srcOrd="1" destOrd="0" presId="urn:microsoft.com/office/officeart/2005/8/layout/chevron2"/>
    <dgm:cxn modelId="{0DC07479-90E4-4AF3-8150-295185A3A704}" type="presParOf" srcId="{2F151074-6A62-4307-9426-C64371C513AB}" destId="{5D25FFB1-5ADC-4275-BCF3-D5040E4CEF06}" srcOrd="9" destOrd="0" presId="urn:microsoft.com/office/officeart/2005/8/layout/chevron2"/>
    <dgm:cxn modelId="{6CC0AB03-0004-4CE0-8A65-BCE557C6C754}" type="presParOf" srcId="{2F151074-6A62-4307-9426-C64371C513AB}" destId="{9FF58FA6-9E58-44BC-A0C1-8AEB1ECE3493}" srcOrd="10" destOrd="0" presId="urn:microsoft.com/office/officeart/2005/8/layout/chevron2"/>
    <dgm:cxn modelId="{B2E701B9-354C-495D-AB43-12000CB9BCE0}" type="presParOf" srcId="{9FF58FA6-9E58-44BC-A0C1-8AEB1ECE3493}" destId="{D30F1726-628D-4DCF-9149-0B75DD38EA31}" srcOrd="0" destOrd="0" presId="urn:microsoft.com/office/officeart/2005/8/layout/chevron2"/>
    <dgm:cxn modelId="{EF703CCE-2B8D-4FA2-A4F8-4147E3D85FFD}" type="presParOf" srcId="{9FF58FA6-9E58-44BC-A0C1-8AEB1ECE3493}" destId="{9EE17D1A-D4CF-49FD-9C0E-9C46C93ECE6B}" srcOrd="1" destOrd="0" presId="urn:microsoft.com/office/officeart/2005/8/layout/chevron2"/>
    <dgm:cxn modelId="{5103F2E7-DC28-4044-BEB0-65D06D493370}" type="presParOf" srcId="{2F151074-6A62-4307-9426-C64371C513AB}" destId="{5C391FD0-5377-4432-88C0-5C21B221DFF1}" srcOrd="11" destOrd="0" presId="urn:microsoft.com/office/officeart/2005/8/layout/chevron2"/>
    <dgm:cxn modelId="{68359910-BA3C-4D8D-8AAF-0BD8DF901973}" type="presParOf" srcId="{2F151074-6A62-4307-9426-C64371C513AB}" destId="{ED31E0A5-06F1-4717-9017-7F868B613D74}" srcOrd="12" destOrd="0" presId="urn:microsoft.com/office/officeart/2005/8/layout/chevron2"/>
    <dgm:cxn modelId="{ABB3C39B-5267-48A8-A9DF-BAED6A105F53}" type="presParOf" srcId="{ED31E0A5-06F1-4717-9017-7F868B613D74}" destId="{29EE8F68-93FF-4FB9-9DBF-378236213F22}" srcOrd="0" destOrd="0" presId="urn:microsoft.com/office/officeart/2005/8/layout/chevron2"/>
    <dgm:cxn modelId="{A21C9ACA-3672-4E19-B4D2-56138E2C17D2}" type="presParOf" srcId="{ED31E0A5-06F1-4717-9017-7F868B613D74}" destId="{C32FA3EE-042A-4EE7-9BFB-DA695D762DD4}" srcOrd="1" destOrd="0" presId="urn:microsoft.com/office/officeart/2005/8/layout/chevron2"/>
    <dgm:cxn modelId="{7C31CC8E-80BC-4BE5-8479-169DCD646AB8}" type="presParOf" srcId="{2F151074-6A62-4307-9426-C64371C513AB}" destId="{B1D5A81C-6425-4E8D-BB7D-4C3817F1FE55}" srcOrd="13" destOrd="0" presId="urn:microsoft.com/office/officeart/2005/8/layout/chevron2"/>
    <dgm:cxn modelId="{D485E2F0-4F84-4F67-AAE2-9BDA189B359C}" type="presParOf" srcId="{2F151074-6A62-4307-9426-C64371C513AB}" destId="{9EFDFF13-BFE3-40FA-94D7-1C5B1742AA89}" srcOrd="14" destOrd="0" presId="urn:microsoft.com/office/officeart/2005/8/layout/chevron2"/>
    <dgm:cxn modelId="{E475CE30-2A00-4E93-A112-582A438BA8FC}" type="presParOf" srcId="{9EFDFF13-BFE3-40FA-94D7-1C5B1742AA89}" destId="{BF356A85-A43E-4AEF-B2FF-F2AB5C1B0F3F}" srcOrd="0" destOrd="0" presId="urn:microsoft.com/office/officeart/2005/8/layout/chevron2"/>
    <dgm:cxn modelId="{129028BF-AA4D-4D78-B198-0A1A97617D5C}" type="presParOf" srcId="{9EFDFF13-BFE3-40FA-94D7-1C5B1742AA89}" destId="{92DF3FF0-6426-4317-8537-A0B08FA8816B}" srcOrd="1" destOrd="0" presId="urn:microsoft.com/office/officeart/2005/8/layout/chevron2"/>
    <dgm:cxn modelId="{48EC3F9C-F47A-44BE-985C-74FACED34450}" type="presParOf" srcId="{2F151074-6A62-4307-9426-C64371C513AB}" destId="{1044FADD-4E8A-42AB-B71C-5E786ACB8235}" srcOrd="15" destOrd="0" presId="urn:microsoft.com/office/officeart/2005/8/layout/chevron2"/>
    <dgm:cxn modelId="{B6FA532F-C63E-4087-877C-97835FD2DF5B}" type="presParOf" srcId="{2F151074-6A62-4307-9426-C64371C513AB}" destId="{C70DD7BB-FD3F-4F44-9071-F8781607AAAC}" srcOrd="16" destOrd="0" presId="urn:microsoft.com/office/officeart/2005/8/layout/chevron2"/>
    <dgm:cxn modelId="{15E06CAF-294B-46FE-9AEC-4D6E30A47BAA}" type="presParOf" srcId="{C70DD7BB-FD3F-4F44-9071-F8781607AAAC}" destId="{9BB61957-714B-402E-9BAA-4FC20C9F956F}" srcOrd="0" destOrd="0" presId="urn:microsoft.com/office/officeart/2005/8/layout/chevron2"/>
    <dgm:cxn modelId="{D9772DFD-8F70-45DD-9580-D9494F94E560}" type="presParOf" srcId="{C70DD7BB-FD3F-4F44-9071-F8781607AAAC}" destId="{BA8D1586-C469-4187-98BC-81EA3F7837A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2D4D69-5488-4DAA-856A-ABF462EE0C20}" type="doc">
      <dgm:prSet loTypeId="urn:microsoft.com/office/officeart/2005/8/layout/arrow2" loCatId="process" qsTypeId="urn:microsoft.com/office/officeart/2005/8/quickstyle/simple1" qsCatId="simple" csTypeId="urn:microsoft.com/office/officeart/2005/8/colors/accent0_1" csCatId="mainScheme" phldr="1"/>
      <dgm:spPr/>
    </dgm:pt>
    <dgm:pt modelId="{FBEE558F-7CB4-44EF-8847-F6CCE228F680}">
      <dgm:prSet phldrT="[Text]" custT="1"/>
      <dgm:spPr/>
      <dgm:t>
        <a:bodyPr/>
        <a:lstStyle/>
        <a:p>
          <a:endParaRPr lang="en-US" sz="2000" dirty="0">
            <a:latin typeface="+mj-lt"/>
          </a:endParaRPr>
        </a:p>
      </dgm:t>
    </dgm:pt>
    <dgm:pt modelId="{EF8C35E0-3F62-463F-AA8B-94C0ABF4B154}" type="sibTrans" cxnId="{E63B6B79-D7EF-45C4-86E9-5A72A043C0A1}">
      <dgm:prSet/>
      <dgm:spPr/>
      <dgm:t>
        <a:bodyPr/>
        <a:lstStyle/>
        <a:p>
          <a:endParaRPr lang="en-US"/>
        </a:p>
      </dgm:t>
    </dgm:pt>
    <dgm:pt modelId="{3ADCC0F9-D600-47D0-90C3-7C76BF122246}" type="parTrans" cxnId="{E63B6B79-D7EF-45C4-86E9-5A72A043C0A1}">
      <dgm:prSet/>
      <dgm:spPr/>
      <dgm:t>
        <a:bodyPr/>
        <a:lstStyle/>
        <a:p>
          <a:endParaRPr lang="en-US"/>
        </a:p>
      </dgm:t>
    </dgm:pt>
    <dgm:pt modelId="{02BA5DB0-460E-4F71-905E-281FE4D3B59F}" type="pres">
      <dgm:prSet presAssocID="{1D2D4D69-5488-4DAA-856A-ABF462EE0C20}" presName="arrowDiagram" presStyleCnt="0">
        <dgm:presLayoutVars>
          <dgm:chMax val="5"/>
          <dgm:dir/>
          <dgm:resizeHandles val="exact"/>
        </dgm:presLayoutVars>
      </dgm:prSet>
      <dgm:spPr/>
    </dgm:pt>
    <dgm:pt modelId="{A24B69C1-BF59-42A0-AAE9-1D3C3A4E87EB}" type="pres">
      <dgm:prSet presAssocID="{1D2D4D69-5488-4DAA-856A-ABF462EE0C20}" presName="arrow" presStyleLbl="bgShp" presStyleIdx="0" presStyleCnt="1" custAng="4458104" custLinFactNeighborX="-17665" custLinFactNeighborY="-10342"/>
      <dgm:spPr/>
    </dgm:pt>
    <dgm:pt modelId="{4064A5D2-ED87-4557-8D5F-FCD64C84B7D1}" type="pres">
      <dgm:prSet presAssocID="{1D2D4D69-5488-4DAA-856A-ABF462EE0C20}" presName="arrowDiagram1" presStyleCnt="0">
        <dgm:presLayoutVars>
          <dgm:bulletEnabled val="1"/>
        </dgm:presLayoutVars>
      </dgm:prSet>
      <dgm:spPr/>
    </dgm:pt>
    <dgm:pt modelId="{081930BC-09B4-44A9-B989-C303FF9F67B7}" type="pres">
      <dgm:prSet presAssocID="{FBEE558F-7CB4-44EF-8847-F6CCE228F680}" presName="bullet1" presStyleLbl="node1" presStyleIdx="0" presStyleCnt="1" custFlipVert="1" custFlipHor="1" custScaleX="103029" custScaleY="106729" custLinFactX="-121899" custLinFactY="269946" custLinFactNeighborX="-200000" custLinFactNeighborY="300000"/>
      <dgm:spPr/>
    </dgm:pt>
    <dgm:pt modelId="{833AACC5-A8EF-4273-A768-CC36487F6813}" type="pres">
      <dgm:prSet presAssocID="{FBEE558F-7CB4-44EF-8847-F6CCE228F680}" presName="textBox1" presStyleLbl="revTx" presStyleIdx="0" presStyleCnt="1" custScaleX="162811">
        <dgm:presLayoutVars>
          <dgm:bulletEnabled val="1"/>
        </dgm:presLayoutVars>
      </dgm:prSet>
      <dgm:spPr/>
    </dgm:pt>
  </dgm:ptLst>
  <dgm:cxnLst>
    <dgm:cxn modelId="{DF4A5110-F775-45BF-B0F1-72FDB580B1C0}" type="presOf" srcId="{FBEE558F-7CB4-44EF-8847-F6CCE228F680}" destId="{833AACC5-A8EF-4273-A768-CC36487F6813}" srcOrd="0" destOrd="0" presId="urn:microsoft.com/office/officeart/2005/8/layout/arrow2"/>
    <dgm:cxn modelId="{E63B6B79-D7EF-45C4-86E9-5A72A043C0A1}" srcId="{1D2D4D69-5488-4DAA-856A-ABF462EE0C20}" destId="{FBEE558F-7CB4-44EF-8847-F6CCE228F680}" srcOrd="0" destOrd="0" parTransId="{3ADCC0F9-D600-47D0-90C3-7C76BF122246}" sibTransId="{EF8C35E0-3F62-463F-AA8B-94C0ABF4B154}"/>
    <dgm:cxn modelId="{51886AF7-4DE7-4871-A55D-A68D2DBC7F3F}" type="presOf" srcId="{1D2D4D69-5488-4DAA-856A-ABF462EE0C20}" destId="{02BA5DB0-460E-4F71-905E-281FE4D3B59F}" srcOrd="0" destOrd="0" presId="urn:microsoft.com/office/officeart/2005/8/layout/arrow2"/>
    <dgm:cxn modelId="{926F7D3A-C8D3-4CED-A5EC-321314EA0D3D}" type="presParOf" srcId="{02BA5DB0-460E-4F71-905E-281FE4D3B59F}" destId="{A24B69C1-BF59-42A0-AAE9-1D3C3A4E87EB}" srcOrd="0" destOrd="0" presId="urn:microsoft.com/office/officeart/2005/8/layout/arrow2"/>
    <dgm:cxn modelId="{7C02A4E7-65A8-4DDC-B088-CCB8FACC2CFB}" type="presParOf" srcId="{02BA5DB0-460E-4F71-905E-281FE4D3B59F}" destId="{4064A5D2-ED87-4557-8D5F-FCD64C84B7D1}" srcOrd="1" destOrd="0" presId="urn:microsoft.com/office/officeart/2005/8/layout/arrow2"/>
    <dgm:cxn modelId="{62C93773-4157-416B-BFFC-FE42DB28B901}" type="presParOf" srcId="{4064A5D2-ED87-4557-8D5F-FCD64C84B7D1}" destId="{081930BC-09B4-44A9-B989-C303FF9F67B7}" srcOrd="0" destOrd="0" presId="urn:microsoft.com/office/officeart/2005/8/layout/arrow2"/>
    <dgm:cxn modelId="{0EB9A171-E091-434F-84A6-B7035D536BCC}" type="presParOf" srcId="{4064A5D2-ED87-4557-8D5F-FCD64C84B7D1}" destId="{833AACC5-A8EF-4273-A768-CC36487F6813}"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AD4BC4-C08C-4C28-824D-B0A39F9E4E91}" type="doc">
      <dgm:prSet loTypeId="urn:microsoft.com/office/officeart/2005/8/layout/arrow2" loCatId="process" qsTypeId="urn:microsoft.com/office/officeart/2005/8/quickstyle/simple1" qsCatId="simple" csTypeId="urn:microsoft.com/office/officeart/2005/8/colors/accent0_1" csCatId="mainScheme" phldr="1"/>
      <dgm:spPr/>
    </dgm:pt>
    <dgm:pt modelId="{9974BC44-B781-4471-B2E5-FC3E61C27E02}">
      <dgm:prSet phldrT="[Text]"/>
      <dgm:spPr/>
      <dgm:t>
        <a:bodyPr/>
        <a:lstStyle/>
        <a:p>
          <a:endParaRPr lang="en-US" dirty="0"/>
        </a:p>
        <a:p>
          <a:endParaRPr lang="en-US" dirty="0"/>
        </a:p>
        <a:p>
          <a:endParaRPr lang="en-US" dirty="0"/>
        </a:p>
        <a:p>
          <a:endParaRPr lang="en-US" dirty="0"/>
        </a:p>
      </dgm:t>
    </dgm:pt>
    <dgm:pt modelId="{6BE75B22-E368-4A9E-B4DC-7C67CB68A5AE}" type="sibTrans" cxnId="{708D8B99-EF6D-4CE4-943B-EF6F3A7D0B0E}">
      <dgm:prSet/>
      <dgm:spPr/>
      <dgm:t>
        <a:bodyPr/>
        <a:lstStyle/>
        <a:p>
          <a:endParaRPr lang="en-US"/>
        </a:p>
      </dgm:t>
    </dgm:pt>
    <dgm:pt modelId="{8B3C6BC4-4CFA-474B-B3A8-0382C4255AAE}" type="parTrans" cxnId="{708D8B99-EF6D-4CE4-943B-EF6F3A7D0B0E}">
      <dgm:prSet/>
      <dgm:spPr/>
      <dgm:t>
        <a:bodyPr/>
        <a:lstStyle/>
        <a:p>
          <a:endParaRPr lang="en-US"/>
        </a:p>
      </dgm:t>
    </dgm:pt>
    <dgm:pt modelId="{E8578263-1E4A-4D6A-A85B-CC9F0FADEF29}" type="pres">
      <dgm:prSet presAssocID="{19AD4BC4-C08C-4C28-824D-B0A39F9E4E91}" presName="arrowDiagram" presStyleCnt="0">
        <dgm:presLayoutVars>
          <dgm:chMax val="5"/>
          <dgm:dir/>
          <dgm:resizeHandles val="exact"/>
        </dgm:presLayoutVars>
      </dgm:prSet>
      <dgm:spPr/>
    </dgm:pt>
    <dgm:pt modelId="{77CD3B3D-F052-45A4-A0AF-DFB3E6F7227B}" type="pres">
      <dgm:prSet presAssocID="{19AD4BC4-C08C-4C28-824D-B0A39F9E4E91}" presName="arrow" presStyleLbl="bgShp" presStyleIdx="0" presStyleCnt="1" custAng="9854122" custScaleX="70706" custScaleY="79787" custLinFactNeighborX="0" custLinFactNeighborY="-41954"/>
      <dgm:spPr/>
    </dgm:pt>
    <dgm:pt modelId="{44AA5F7F-6600-46FC-BB27-2EAA335D7419}" type="pres">
      <dgm:prSet presAssocID="{19AD4BC4-C08C-4C28-824D-B0A39F9E4E91}" presName="arrowDiagram1" presStyleCnt="0">
        <dgm:presLayoutVars>
          <dgm:bulletEnabled val="1"/>
        </dgm:presLayoutVars>
      </dgm:prSet>
      <dgm:spPr/>
    </dgm:pt>
    <dgm:pt modelId="{279750D3-7161-4D64-B9B8-18485CA71F31}" type="pres">
      <dgm:prSet presAssocID="{9974BC44-B781-4471-B2E5-FC3E61C27E02}" presName="bullet1" presStyleLbl="node1" presStyleIdx="0" presStyleCnt="1" custLinFactX="-300000" custLinFactY="22361" custLinFactNeighborX="-324327" custLinFactNeighborY="100000"/>
      <dgm:spPr/>
    </dgm:pt>
    <dgm:pt modelId="{7EF282F5-D1C3-4E8C-9643-D33A968D4162}" type="pres">
      <dgm:prSet presAssocID="{9974BC44-B781-4471-B2E5-FC3E61C27E02}" presName="textBox1" presStyleLbl="revTx" presStyleIdx="0" presStyleCnt="1" custLinFactNeighborX="-4890" custLinFactNeighborY="24514">
        <dgm:presLayoutVars>
          <dgm:bulletEnabled val="1"/>
        </dgm:presLayoutVars>
      </dgm:prSet>
      <dgm:spPr/>
    </dgm:pt>
  </dgm:ptLst>
  <dgm:cxnLst>
    <dgm:cxn modelId="{DB850755-8EF3-434F-9396-EE1F3F3DD654}" type="presOf" srcId="{9974BC44-B781-4471-B2E5-FC3E61C27E02}" destId="{7EF282F5-D1C3-4E8C-9643-D33A968D4162}" srcOrd="0" destOrd="0" presId="urn:microsoft.com/office/officeart/2005/8/layout/arrow2"/>
    <dgm:cxn modelId="{708D8B99-EF6D-4CE4-943B-EF6F3A7D0B0E}" srcId="{19AD4BC4-C08C-4C28-824D-B0A39F9E4E91}" destId="{9974BC44-B781-4471-B2E5-FC3E61C27E02}" srcOrd="0" destOrd="0" parTransId="{8B3C6BC4-4CFA-474B-B3A8-0382C4255AAE}" sibTransId="{6BE75B22-E368-4A9E-B4DC-7C67CB68A5AE}"/>
    <dgm:cxn modelId="{0287679B-6077-466A-9AA3-6F70B8211ECE}" type="presOf" srcId="{19AD4BC4-C08C-4C28-824D-B0A39F9E4E91}" destId="{E8578263-1E4A-4D6A-A85B-CC9F0FADEF29}" srcOrd="0" destOrd="0" presId="urn:microsoft.com/office/officeart/2005/8/layout/arrow2"/>
    <dgm:cxn modelId="{A3AD8D3A-7BF4-49F1-93CA-F258985FF0B8}" type="presParOf" srcId="{E8578263-1E4A-4D6A-A85B-CC9F0FADEF29}" destId="{77CD3B3D-F052-45A4-A0AF-DFB3E6F7227B}" srcOrd="0" destOrd="0" presId="urn:microsoft.com/office/officeart/2005/8/layout/arrow2"/>
    <dgm:cxn modelId="{B80CF0BD-6369-427C-B21B-7BBE14FDD3CA}" type="presParOf" srcId="{E8578263-1E4A-4D6A-A85B-CC9F0FADEF29}" destId="{44AA5F7F-6600-46FC-BB27-2EAA335D7419}" srcOrd="1" destOrd="0" presId="urn:microsoft.com/office/officeart/2005/8/layout/arrow2"/>
    <dgm:cxn modelId="{8D7A627B-93CB-4F9A-B700-1E5C8E482782}" type="presParOf" srcId="{44AA5F7F-6600-46FC-BB27-2EAA335D7419}" destId="{279750D3-7161-4D64-B9B8-18485CA71F31}" srcOrd="0" destOrd="0" presId="urn:microsoft.com/office/officeart/2005/8/layout/arrow2"/>
    <dgm:cxn modelId="{50853A01-AA5A-4125-A226-AA736CC61857}" type="presParOf" srcId="{44AA5F7F-6600-46FC-BB27-2EAA335D7419}" destId="{7EF282F5-D1C3-4E8C-9643-D33A968D4162}" srcOrd="1"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3D44E0-DFA3-4659-8163-8BB9B569F549}"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US"/>
        </a:p>
      </dgm:t>
    </dgm:pt>
    <dgm:pt modelId="{8070D833-0F8A-47C2-81B9-5E535875B635}">
      <dgm:prSet phldrT="[Text]"/>
      <dgm:spPr/>
      <dgm:t>
        <a:bodyPr/>
        <a:lstStyle/>
        <a:p>
          <a:endParaRPr lang="en-US" dirty="0"/>
        </a:p>
      </dgm:t>
    </dgm:pt>
    <dgm:pt modelId="{1CEAD78A-C712-4233-A757-4B97FEAFD1BA}" type="parTrans" cxnId="{ECC22159-7386-462C-90B9-7326ABEC6BCF}">
      <dgm:prSet/>
      <dgm:spPr/>
      <dgm:t>
        <a:bodyPr/>
        <a:lstStyle/>
        <a:p>
          <a:endParaRPr lang="en-US"/>
        </a:p>
      </dgm:t>
    </dgm:pt>
    <dgm:pt modelId="{D330D71B-0791-49F0-99D1-7645CEA4AF47}" type="sibTrans" cxnId="{ECC22159-7386-462C-90B9-7326ABEC6BCF}">
      <dgm:prSet/>
      <dgm:spPr/>
      <dgm:t>
        <a:bodyPr/>
        <a:lstStyle/>
        <a:p>
          <a:endParaRPr lang="en-US"/>
        </a:p>
      </dgm:t>
    </dgm:pt>
    <dgm:pt modelId="{A7665959-D5D6-4ADB-BF63-A3193778AF62}">
      <dgm:prSet phldrT="[Text]"/>
      <dgm:spPr/>
      <dgm:t>
        <a:bodyPr/>
        <a:lstStyle/>
        <a:p>
          <a:endParaRPr lang="en-US" dirty="0"/>
        </a:p>
      </dgm:t>
    </dgm:pt>
    <dgm:pt modelId="{B7BD2210-36B9-4F51-8F03-563E32DEFB5C}" type="parTrans" cxnId="{C10737A8-2EB7-43F2-BB38-1F9596B226F9}">
      <dgm:prSet/>
      <dgm:spPr/>
      <dgm:t>
        <a:bodyPr/>
        <a:lstStyle/>
        <a:p>
          <a:endParaRPr lang="en-US"/>
        </a:p>
      </dgm:t>
    </dgm:pt>
    <dgm:pt modelId="{C2FB21B1-1BAC-42E3-BDA8-87DB7C5687AE}" type="sibTrans" cxnId="{C10737A8-2EB7-43F2-BB38-1F9596B226F9}">
      <dgm:prSet/>
      <dgm:spPr/>
      <dgm:t>
        <a:bodyPr/>
        <a:lstStyle/>
        <a:p>
          <a:endParaRPr lang="en-US"/>
        </a:p>
      </dgm:t>
    </dgm:pt>
    <dgm:pt modelId="{A1BE46E5-996D-43DA-9A89-37524BD9F8E9}">
      <dgm:prSet phldrT="[Text]"/>
      <dgm:spPr/>
      <dgm:t>
        <a:bodyPr/>
        <a:lstStyle/>
        <a:p>
          <a:endParaRPr lang="en-US" dirty="0"/>
        </a:p>
      </dgm:t>
    </dgm:pt>
    <dgm:pt modelId="{BCFED6C0-041C-4C57-A00D-B8742017D69F}" type="parTrans" cxnId="{DDE56018-9853-490B-AE3C-37C45171F442}">
      <dgm:prSet/>
      <dgm:spPr/>
      <dgm:t>
        <a:bodyPr/>
        <a:lstStyle/>
        <a:p>
          <a:endParaRPr lang="en-US"/>
        </a:p>
      </dgm:t>
    </dgm:pt>
    <dgm:pt modelId="{4D075669-7B80-4864-841E-25319D41E675}" type="sibTrans" cxnId="{DDE56018-9853-490B-AE3C-37C45171F442}">
      <dgm:prSet/>
      <dgm:spPr/>
      <dgm:t>
        <a:bodyPr/>
        <a:lstStyle/>
        <a:p>
          <a:endParaRPr lang="en-US"/>
        </a:p>
      </dgm:t>
    </dgm:pt>
    <dgm:pt modelId="{4402C822-AE8B-45E2-8DE1-52C60B4E2145}">
      <dgm:prSet phldrT="[Text]"/>
      <dgm:spPr/>
      <dgm:t>
        <a:bodyPr/>
        <a:lstStyle/>
        <a:p>
          <a:endParaRPr lang="en-US" dirty="0"/>
        </a:p>
      </dgm:t>
    </dgm:pt>
    <dgm:pt modelId="{32BE0C5F-2F9F-48D1-9CBA-DD7094A5EF2F}" type="parTrans" cxnId="{5D844F09-205F-4205-ADA3-EF02012E3BEB}">
      <dgm:prSet/>
      <dgm:spPr/>
      <dgm:t>
        <a:bodyPr/>
        <a:lstStyle/>
        <a:p>
          <a:endParaRPr lang="en-US"/>
        </a:p>
      </dgm:t>
    </dgm:pt>
    <dgm:pt modelId="{CE8D5064-CBF8-4025-93F1-08DF283CDD87}" type="sibTrans" cxnId="{5D844F09-205F-4205-ADA3-EF02012E3BEB}">
      <dgm:prSet/>
      <dgm:spPr/>
      <dgm:t>
        <a:bodyPr/>
        <a:lstStyle/>
        <a:p>
          <a:endParaRPr lang="en-US"/>
        </a:p>
      </dgm:t>
    </dgm:pt>
    <dgm:pt modelId="{8C089AC0-FC3F-4146-B0E8-826CF3D1F29C}">
      <dgm:prSet phldrT="[Text]"/>
      <dgm:spPr/>
      <dgm:t>
        <a:bodyPr/>
        <a:lstStyle/>
        <a:p>
          <a:r>
            <a:rPr lang="en-US" dirty="0"/>
            <a:t>.</a:t>
          </a:r>
        </a:p>
      </dgm:t>
    </dgm:pt>
    <dgm:pt modelId="{62BD166A-2CAC-4627-AA12-E2D43F5DD4BE}" type="parTrans" cxnId="{F90B3E42-4691-429A-B046-D187587604CD}">
      <dgm:prSet/>
      <dgm:spPr/>
      <dgm:t>
        <a:bodyPr/>
        <a:lstStyle/>
        <a:p>
          <a:endParaRPr lang="en-US"/>
        </a:p>
      </dgm:t>
    </dgm:pt>
    <dgm:pt modelId="{1CBC7E8F-C24E-4617-B2F2-829F804F1929}" type="sibTrans" cxnId="{F90B3E42-4691-429A-B046-D187587604CD}">
      <dgm:prSet/>
      <dgm:spPr/>
      <dgm:t>
        <a:bodyPr/>
        <a:lstStyle/>
        <a:p>
          <a:endParaRPr lang="en-US"/>
        </a:p>
      </dgm:t>
    </dgm:pt>
    <dgm:pt modelId="{F200C9CA-AE74-4247-AD87-ECBCCADBCC3F}">
      <dgm:prSet phldrT="[Text]"/>
      <dgm:spPr/>
      <dgm:t>
        <a:bodyPr/>
        <a:lstStyle/>
        <a:p>
          <a:endParaRPr lang="en-US" dirty="0"/>
        </a:p>
      </dgm:t>
    </dgm:pt>
    <dgm:pt modelId="{2D4AC4F4-A369-4E1C-A5F2-1F5E35FB3914}" type="parTrans" cxnId="{00FBBDBE-BFA1-4035-BA4E-E8A1BA9634B9}">
      <dgm:prSet/>
      <dgm:spPr/>
      <dgm:t>
        <a:bodyPr/>
        <a:lstStyle/>
        <a:p>
          <a:endParaRPr lang="en-US"/>
        </a:p>
      </dgm:t>
    </dgm:pt>
    <dgm:pt modelId="{6A38287A-C412-41D8-AE42-816911D3E4DA}" type="sibTrans" cxnId="{00FBBDBE-BFA1-4035-BA4E-E8A1BA9634B9}">
      <dgm:prSet/>
      <dgm:spPr/>
      <dgm:t>
        <a:bodyPr/>
        <a:lstStyle/>
        <a:p>
          <a:endParaRPr lang="en-US"/>
        </a:p>
      </dgm:t>
    </dgm:pt>
    <dgm:pt modelId="{9BC76F16-C2DC-410E-8514-50DA9017B42C}">
      <dgm:prSet/>
      <dgm:spPr/>
      <dgm:t>
        <a:bodyPr/>
        <a:lstStyle/>
        <a:p>
          <a:endParaRPr lang="en-US" dirty="0"/>
        </a:p>
      </dgm:t>
    </dgm:pt>
    <dgm:pt modelId="{DF33CC5F-AAAC-4E5F-82D1-4FF88C1B22B4}" type="parTrans" cxnId="{89DBC446-96A7-489D-A425-23E03BBFF146}">
      <dgm:prSet/>
      <dgm:spPr/>
      <dgm:t>
        <a:bodyPr/>
        <a:lstStyle/>
        <a:p>
          <a:endParaRPr lang="en-US"/>
        </a:p>
      </dgm:t>
    </dgm:pt>
    <dgm:pt modelId="{80DD2DF3-65A5-4150-AC3C-7FD1E4D88EA8}" type="sibTrans" cxnId="{89DBC446-96A7-489D-A425-23E03BBFF146}">
      <dgm:prSet/>
      <dgm:spPr/>
      <dgm:t>
        <a:bodyPr/>
        <a:lstStyle/>
        <a:p>
          <a:endParaRPr lang="en-US"/>
        </a:p>
      </dgm:t>
    </dgm:pt>
    <dgm:pt modelId="{992343C9-5143-4B49-B076-F0AED99C6F1B}" type="pres">
      <dgm:prSet presAssocID="{173D44E0-DFA3-4659-8163-8BB9B569F549}" presName="Name0" presStyleCnt="0">
        <dgm:presLayoutVars>
          <dgm:dir/>
          <dgm:animLvl val="lvl"/>
          <dgm:resizeHandles val="exact"/>
        </dgm:presLayoutVars>
      </dgm:prSet>
      <dgm:spPr/>
    </dgm:pt>
    <dgm:pt modelId="{0FF429DE-11AF-4244-984F-C0746530D5F3}" type="pres">
      <dgm:prSet presAssocID="{9BC76F16-C2DC-410E-8514-50DA9017B42C}" presName="compositeNode" presStyleCnt="0">
        <dgm:presLayoutVars>
          <dgm:bulletEnabled val="1"/>
        </dgm:presLayoutVars>
      </dgm:prSet>
      <dgm:spPr/>
    </dgm:pt>
    <dgm:pt modelId="{FBD5B29C-7DED-41D9-A2AB-C4415C6ABCF7}" type="pres">
      <dgm:prSet presAssocID="{9BC76F16-C2DC-410E-8514-50DA9017B42C}" presName="bgRect" presStyleLbl="node1" presStyleIdx="0" presStyleCnt="4"/>
      <dgm:spPr/>
    </dgm:pt>
    <dgm:pt modelId="{7A13091C-2764-42F8-9668-613F5BD19499}" type="pres">
      <dgm:prSet presAssocID="{9BC76F16-C2DC-410E-8514-50DA9017B42C}" presName="parentNode" presStyleLbl="node1" presStyleIdx="0" presStyleCnt="4">
        <dgm:presLayoutVars>
          <dgm:chMax val="0"/>
          <dgm:bulletEnabled val="1"/>
        </dgm:presLayoutVars>
      </dgm:prSet>
      <dgm:spPr/>
    </dgm:pt>
    <dgm:pt modelId="{4D554B88-F45F-48FE-B1C3-23522A90B3B8}" type="pres">
      <dgm:prSet presAssocID="{80DD2DF3-65A5-4150-AC3C-7FD1E4D88EA8}" presName="hSp" presStyleCnt="0"/>
      <dgm:spPr/>
    </dgm:pt>
    <dgm:pt modelId="{8951BA4C-7043-44CE-8035-5CA2AF6FD94A}" type="pres">
      <dgm:prSet presAssocID="{80DD2DF3-65A5-4150-AC3C-7FD1E4D88EA8}" presName="vProcSp" presStyleCnt="0"/>
      <dgm:spPr/>
    </dgm:pt>
    <dgm:pt modelId="{36D6F829-CFE7-4897-8629-2C7398B9FC58}" type="pres">
      <dgm:prSet presAssocID="{80DD2DF3-65A5-4150-AC3C-7FD1E4D88EA8}" presName="vSp1" presStyleCnt="0"/>
      <dgm:spPr/>
    </dgm:pt>
    <dgm:pt modelId="{713A129B-D201-402E-8530-41C52ED2B683}" type="pres">
      <dgm:prSet presAssocID="{80DD2DF3-65A5-4150-AC3C-7FD1E4D88EA8}" presName="simulatedConn" presStyleLbl="solidFgAcc1" presStyleIdx="0" presStyleCnt="3"/>
      <dgm:spPr/>
    </dgm:pt>
    <dgm:pt modelId="{3115342C-A9E7-422B-A933-03A8A3129315}" type="pres">
      <dgm:prSet presAssocID="{80DD2DF3-65A5-4150-AC3C-7FD1E4D88EA8}" presName="vSp2" presStyleCnt="0"/>
      <dgm:spPr/>
    </dgm:pt>
    <dgm:pt modelId="{D5849CB3-84F7-4DFA-A3D0-98BEA825C941}" type="pres">
      <dgm:prSet presAssocID="{80DD2DF3-65A5-4150-AC3C-7FD1E4D88EA8}" presName="sibTrans" presStyleCnt="0"/>
      <dgm:spPr/>
    </dgm:pt>
    <dgm:pt modelId="{5B11E24F-6752-4FAA-A4EE-9C8820B26DD4}" type="pres">
      <dgm:prSet presAssocID="{8070D833-0F8A-47C2-81B9-5E535875B635}" presName="compositeNode" presStyleCnt="0">
        <dgm:presLayoutVars>
          <dgm:bulletEnabled val="1"/>
        </dgm:presLayoutVars>
      </dgm:prSet>
      <dgm:spPr/>
    </dgm:pt>
    <dgm:pt modelId="{FDEBA41E-74C4-41A8-AFAD-DF82F68495F7}" type="pres">
      <dgm:prSet presAssocID="{8070D833-0F8A-47C2-81B9-5E535875B635}" presName="bgRect" presStyleLbl="node1" presStyleIdx="1" presStyleCnt="4"/>
      <dgm:spPr/>
    </dgm:pt>
    <dgm:pt modelId="{737FB302-5D66-4FA5-A90A-6AB3BBC40295}" type="pres">
      <dgm:prSet presAssocID="{8070D833-0F8A-47C2-81B9-5E535875B635}" presName="parentNode" presStyleLbl="node1" presStyleIdx="1" presStyleCnt="4">
        <dgm:presLayoutVars>
          <dgm:chMax val="0"/>
          <dgm:bulletEnabled val="1"/>
        </dgm:presLayoutVars>
      </dgm:prSet>
      <dgm:spPr/>
    </dgm:pt>
    <dgm:pt modelId="{BC3CCCA4-A0EE-40E5-B6B6-3E7DB372DACF}" type="pres">
      <dgm:prSet presAssocID="{8070D833-0F8A-47C2-81B9-5E535875B635}" presName="childNode" presStyleLbl="node1" presStyleIdx="1" presStyleCnt="4">
        <dgm:presLayoutVars>
          <dgm:bulletEnabled val="1"/>
        </dgm:presLayoutVars>
      </dgm:prSet>
      <dgm:spPr/>
    </dgm:pt>
    <dgm:pt modelId="{042924B7-3EA9-4B6F-9507-A90FD0185B96}" type="pres">
      <dgm:prSet presAssocID="{D330D71B-0791-49F0-99D1-7645CEA4AF47}" presName="hSp" presStyleCnt="0"/>
      <dgm:spPr/>
    </dgm:pt>
    <dgm:pt modelId="{CCEA6D13-B218-4876-928A-4D398B7696DB}" type="pres">
      <dgm:prSet presAssocID="{D330D71B-0791-49F0-99D1-7645CEA4AF47}" presName="vProcSp" presStyleCnt="0"/>
      <dgm:spPr/>
    </dgm:pt>
    <dgm:pt modelId="{C44E40D5-3DE7-4BBF-9CEE-88F0F7225595}" type="pres">
      <dgm:prSet presAssocID="{D330D71B-0791-49F0-99D1-7645CEA4AF47}" presName="vSp1" presStyleCnt="0"/>
      <dgm:spPr/>
    </dgm:pt>
    <dgm:pt modelId="{5DDEC6CA-E73A-49B1-8E98-1DF42636F770}" type="pres">
      <dgm:prSet presAssocID="{D330D71B-0791-49F0-99D1-7645CEA4AF47}" presName="simulatedConn" presStyleLbl="solidFgAcc1" presStyleIdx="1" presStyleCnt="3"/>
      <dgm:spPr/>
    </dgm:pt>
    <dgm:pt modelId="{4370618E-058D-45EB-A7C5-BE81BE0C54D1}" type="pres">
      <dgm:prSet presAssocID="{D330D71B-0791-49F0-99D1-7645CEA4AF47}" presName="vSp2" presStyleCnt="0"/>
      <dgm:spPr/>
    </dgm:pt>
    <dgm:pt modelId="{9ACCB7FD-8A69-4D7B-A038-2983EB952029}" type="pres">
      <dgm:prSet presAssocID="{D330D71B-0791-49F0-99D1-7645CEA4AF47}" presName="sibTrans" presStyleCnt="0"/>
      <dgm:spPr/>
    </dgm:pt>
    <dgm:pt modelId="{77A381A4-6ADF-47DF-A1C7-FA5218955F34}" type="pres">
      <dgm:prSet presAssocID="{A1BE46E5-996D-43DA-9A89-37524BD9F8E9}" presName="compositeNode" presStyleCnt="0">
        <dgm:presLayoutVars>
          <dgm:bulletEnabled val="1"/>
        </dgm:presLayoutVars>
      </dgm:prSet>
      <dgm:spPr/>
    </dgm:pt>
    <dgm:pt modelId="{BF97A6AC-564A-4820-A3DA-A4C95A52470B}" type="pres">
      <dgm:prSet presAssocID="{A1BE46E5-996D-43DA-9A89-37524BD9F8E9}" presName="bgRect" presStyleLbl="node1" presStyleIdx="2" presStyleCnt="4"/>
      <dgm:spPr/>
    </dgm:pt>
    <dgm:pt modelId="{41C8C598-983A-4EAE-B231-7057572181E0}" type="pres">
      <dgm:prSet presAssocID="{A1BE46E5-996D-43DA-9A89-37524BD9F8E9}" presName="parentNode" presStyleLbl="node1" presStyleIdx="2" presStyleCnt="4">
        <dgm:presLayoutVars>
          <dgm:chMax val="0"/>
          <dgm:bulletEnabled val="1"/>
        </dgm:presLayoutVars>
      </dgm:prSet>
      <dgm:spPr/>
    </dgm:pt>
    <dgm:pt modelId="{A4784780-255F-4526-947F-D4B1B490AD87}" type="pres">
      <dgm:prSet presAssocID="{A1BE46E5-996D-43DA-9A89-37524BD9F8E9}" presName="childNode" presStyleLbl="node1" presStyleIdx="2" presStyleCnt="4">
        <dgm:presLayoutVars>
          <dgm:bulletEnabled val="1"/>
        </dgm:presLayoutVars>
      </dgm:prSet>
      <dgm:spPr/>
    </dgm:pt>
    <dgm:pt modelId="{0516A7B8-B474-4991-8FC8-4BE47FE741F4}" type="pres">
      <dgm:prSet presAssocID="{4D075669-7B80-4864-841E-25319D41E675}" presName="hSp" presStyleCnt="0"/>
      <dgm:spPr/>
    </dgm:pt>
    <dgm:pt modelId="{3D23E42D-0CDF-4D9D-9C28-EB7A1216DA08}" type="pres">
      <dgm:prSet presAssocID="{4D075669-7B80-4864-841E-25319D41E675}" presName="vProcSp" presStyleCnt="0"/>
      <dgm:spPr/>
    </dgm:pt>
    <dgm:pt modelId="{8C0015B0-AE3D-4474-91DF-1DD1BC2EE5B4}" type="pres">
      <dgm:prSet presAssocID="{4D075669-7B80-4864-841E-25319D41E675}" presName="vSp1" presStyleCnt="0"/>
      <dgm:spPr/>
    </dgm:pt>
    <dgm:pt modelId="{C4E17D90-40F0-41E5-AB1F-F518652B8E11}" type="pres">
      <dgm:prSet presAssocID="{4D075669-7B80-4864-841E-25319D41E675}" presName="simulatedConn" presStyleLbl="solidFgAcc1" presStyleIdx="2" presStyleCnt="3"/>
      <dgm:spPr/>
    </dgm:pt>
    <dgm:pt modelId="{C63A575A-D85A-47F6-8D6B-AE7366A1E03B}" type="pres">
      <dgm:prSet presAssocID="{4D075669-7B80-4864-841E-25319D41E675}" presName="vSp2" presStyleCnt="0"/>
      <dgm:spPr/>
    </dgm:pt>
    <dgm:pt modelId="{7000DFF3-04BD-476C-A846-064C89CCFA66}" type="pres">
      <dgm:prSet presAssocID="{4D075669-7B80-4864-841E-25319D41E675}" presName="sibTrans" presStyleCnt="0"/>
      <dgm:spPr/>
    </dgm:pt>
    <dgm:pt modelId="{245BA426-698C-4446-A353-ACBDDC0539C0}" type="pres">
      <dgm:prSet presAssocID="{8C089AC0-FC3F-4146-B0E8-826CF3D1F29C}" presName="compositeNode" presStyleCnt="0">
        <dgm:presLayoutVars>
          <dgm:bulletEnabled val="1"/>
        </dgm:presLayoutVars>
      </dgm:prSet>
      <dgm:spPr/>
    </dgm:pt>
    <dgm:pt modelId="{B4CF4E58-09F5-46EE-99B6-F9DDCFB176D1}" type="pres">
      <dgm:prSet presAssocID="{8C089AC0-FC3F-4146-B0E8-826CF3D1F29C}" presName="bgRect" presStyleLbl="node1" presStyleIdx="3" presStyleCnt="4"/>
      <dgm:spPr/>
    </dgm:pt>
    <dgm:pt modelId="{5A8A51FC-5A8E-43FB-B52C-3FD3C1CEE501}" type="pres">
      <dgm:prSet presAssocID="{8C089AC0-FC3F-4146-B0E8-826CF3D1F29C}" presName="parentNode" presStyleLbl="node1" presStyleIdx="3" presStyleCnt="4">
        <dgm:presLayoutVars>
          <dgm:chMax val="0"/>
          <dgm:bulletEnabled val="1"/>
        </dgm:presLayoutVars>
      </dgm:prSet>
      <dgm:spPr/>
    </dgm:pt>
    <dgm:pt modelId="{771C7551-0511-4749-8263-399F6EE7F027}" type="pres">
      <dgm:prSet presAssocID="{8C089AC0-FC3F-4146-B0E8-826CF3D1F29C}" presName="childNode" presStyleLbl="node1" presStyleIdx="3" presStyleCnt="4">
        <dgm:presLayoutVars>
          <dgm:bulletEnabled val="1"/>
        </dgm:presLayoutVars>
      </dgm:prSet>
      <dgm:spPr/>
    </dgm:pt>
  </dgm:ptLst>
  <dgm:cxnLst>
    <dgm:cxn modelId="{F37DDE08-542B-4409-80B7-DB781B75212F}" type="presOf" srcId="{8C089AC0-FC3F-4146-B0E8-826CF3D1F29C}" destId="{B4CF4E58-09F5-46EE-99B6-F9DDCFB176D1}" srcOrd="0" destOrd="0" presId="urn:microsoft.com/office/officeart/2005/8/layout/hProcess7"/>
    <dgm:cxn modelId="{5D844F09-205F-4205-ADA3-EF02012E3BEB}" srcId="{A1BE46E5-996D-43DA-9A89-37524BD9F8E9}" destId="{4402C822-AE8B-45E2-8DE1-52C60B4E2145}" srcOrd="0" destOrd="0" parTransId="{32BE0C5F-2F9F-48D1-9CBA-DD7094A5EF2F}" sibTransId="{CE8D5064-CBF8-4025-93F1-08DF283CDD87}"/>
    <dgm:cxn modelId="{14E0B311-54E5-4B8C-B658-E910623A622D}" type="presOf" srcId="{A1BE46E5-996D-43DA-9A89-37524BD9F8E9}" destId="{BF97A6AC-564A-4820-A3DA-A4C95A52470B}" srcOrd="0" destOrd="0" presId="urn:microsoft.com/office/officeart/2005/8/layout/hProcess7"/>
    <dgm:cxn modelId="{DDE56018-9853-490B-AE3C-37C45171F442}" srcId="{173D44E0-DFA3-4659-8163-8BB9B569F549}" destId="{A1BE46E5-996D-43DA-9A89-37524BD9F8E9}" srcOrd="2" destOrd="0" parTransId="{BCFED6C0-041C-4C57-A00D-B8742017D69F}" sibTransId="{4D075669-7B80-4864-841E-25319D41E675}"/>
    <dgm:cxn modelId="{3174C32C-B65C-4ED5-8E55-2DA03AE09751}" type="presOf" srcId="{4402C822-AE8B-45E2-8DE1-52C60B4E2145}" destId="{A4784780-255F-4526-947F-D4B1B490AD87}" srcOrd="0" destOrd="0" presId="urn:microsoft.com/office/officeart/2005/8/layout/hProcess7"/>
    <dgm:cxn modelId="{F90B3E42-4691-429A-B046-D187587604CD}" srcId="{173D44E0-DFA3-4659-8163-8BB9B569F549}" destId="{8C089AC0-FC3F-4146-B0E8-826CF3D1F29C}" srcOrd="3" destOrd="0" parTransId="{62BD166A-2CAC-4627-AA12-E2D43F5DD4BE}" sibTransId="{1CBC7E8F-C24E-4617-B2F2-829F804F1929}"/>
    <dgm:cxn modelId="{AE0B1A43-A13A-4513-8E6D-F21E82531129}" type="presOf" srcId="{173D44E0-DFA3-4659-8163-8BB9B569F549}" destId="{992343C9-5143-4B49-B076-F0AED99C6F1B}" srcOrd="0" destOrd="0" presId="urn:microsoft.com/office/officeart/2005/8/layout/hProcess7"/>
    <dgm:cxn modelId="{92665043-3864-4A32-BD07-01196FA76C96}" type="presOf" srcId="{8070D833-0F8A-47C2-81B9-5E535875B635}" destId="{FDEBA41E-74C4-41A8-AFAD-DF82F68495F7}" srcOrd="0" destOrd="0" presId="urn:microsoft.com/office/officeart/2005/8/layout/hProcess7"/>
    <dgm:cxn modelId="{7175AA63-2DC5-4F00-99A0-0B2054CE1872}" type="presOf" srcId="{A7665959-D5D6-4ADB-BF63-A3193778AF62}" destId="{BC3CCCA4-A0EE-40E5-B6B6-3E7DB372DACF}" srcOrd="0" destOrd="0" presId="urn:microsoft.com/office/officeart/2005/8/layout/hProcess7"/>
    <dgm:cxn modelId="{89DBC446-96A7-489D-A425-23E03BBFF146}" srcId="{173D44E0-DFA3-4659-8163-8BB9B569F549}" destId="{9BC76F16-C2DC-410E-8514-50DA9017B42C}" srcOrd="0" destOrd="0" parTransId="{DF33CC5F-AAAC-4E5F-82D1-4FF88C1B22B4}" sibTransId="{80DD2DF3-65A5-4150-AC3C-7FD1E4D88EA8}"/>
    <dgm:cxn modelId="{ECC22159-7386-462C-90B9-7326ABEC6BCF}" srcId="{173D44E0-DFA3-4659-8163-8BB9B569F549}" destId="{8070D833-0F8A-47C2-81B9-5E535875B635}" srcOrd="1" destOrd="0" parTransId="{1CEAD78A-C712-4233-A757-4B97FEAFD1BA}" sibTransId="{D330D71B-0791-49F0-99D1-7645CEA4AF47}"/>
    <dgm:cxn modelId="{3430BD8D-14C1-4FB4-82E7-751DAFCD2A21}" type="presOf" srcId="{A1BE46E5-996D-43DA-9A89-37524BD9F8E9}" destId="{41C8C598-983A-4EAE-B231-7057572181E0}" srcOrd="1" destOrd="0" presId="urn:microsoft.com/office/officeart/2005/8/layout/hProcess7"/>
    <dgm:cxn modelId="{CA76D291-53E9-4AF0-927E-037B21E51DDE}" type="presOf" srcId="{8C089AC0-FC3F-4146-B0E8-826CF3D1F29C}" destId="{5A8A51FC-5A8E-43FB-B52C-3FD3C1CEE501}" srcOrd="1" destOrd="0" presId="urn:microsoft.com/office/officeart/2005/8/layout/hProcess7"/>
    <dgm:cxn modelId="{481150A0-7943-42AA-A1A5-C83EE55BCF30}" type="presOf" srcId="{9BC76F16-C2DC-410E-8514-50DA9017B42C}" destId="{FBD5B29C-7DED-41D9-A2AB-C4415C6ABCF7}" srcOrd="0" destOrd="0" presId="urn:microsoft.com/office/officeart/2005/8/layout/hProcess7"/>
    <dgm:cxn modelId="{C10737A8-2EB7-43F2-BB38-1F9596B226F9}" srcId="{8070D833-0F8A-47C2-81B9-5E535875B635}" destId="{A7665959-D5D6-4ADB-BF63-A3193778AF62}" srcOrd="0" destOrd="0" parTransId="{B7BD2210-36B9-4F51-8F03-563E32DEFB5C}" sibTransId="{C2FB21B1-1BAC-42E3-BDA8-87DB7C5687AE}"/>
    <dgm:cxn modelId="{3C4D5CAE-665F-4288-BA27-255AE00A1CB0}" type="presOf" srcId="{F200C9CA-AE74-4247-AD87-ECBCCADBCC3F}" destId="{771C7551-0511-4749-8263-399F6EE7F027}" srcOrd="0" destOrd="0" presId="urn:microsoft.com/office/officeart/2005/8/layout/hProcess7"/>
    <dgm:cxn modelId="{00FBBDBE-BFA1-4035-BA4E-E8A1BA9634B9}" srcId="{8C089AC0-FC3F-4146-B0E8-826CF3D1F29C}" destId="{F200C9CA-AE74-4247-AD87-ECBCCADBCC3F}" srcOrd="0" destOrd="0" parTransId="{2D4AC4F4-A369-4E1C-A5F2-1F5E35FB3914}" sibTransId="{6A38287A-C412-41D8-AE42-816911D3E4DA}"/>
    <dgm:cxn modelId="{7DD008D8-AF8A-4D85-8820-9FEDF6B93BEE}" type="presOf" srcId="{9BC76F16-C2DC-410E-8514-50DA9017B42C}" destId="{7A13091C-2764-42F8-9668-613F5BD19499}" srcOrd="1" destOrd="0" presId="urn:microsoft.com/office/officeart/2005/8/layout/hProcess7"/>
    <dgm:cxn modelId="{7480D4E5-3806-42E7-B5C8-B82239358DC9}" type="presOf" srcId="{8070D833-0F8A-47C2-81B9-5E535875B635}" destId="{737FB302-5D66-4FA5-A90A-6AB3BBC40295}" srcOrd="1" destOrd="0" presId="urn:microsoft.com/office/officeart/2005/8/layout/hProcess7"/>
    <dgm:cxn modelId="{F10F100F-A083-404D-BEF8-972EDD2E8B8C}" type="presParOf" srcId="{992343C9-5143-4B49-B076-F0AED99C6F1B}" destId="{0FF429DE-11AF-4244-984F-C0746530D5F3}" srcOrd="0" destOrd="0" presId="urn:microsoft.com/office/officeart/2005/8/layout/hProcess7"/>
    <dgm:cxn modelId="{4C06ABCC-7504-453E-8867-DA348E774A4D}" type="presParOf" srcId="{0FF429DE-11AF-4244-984F-C0746530D5F3}" destId="{FBD5B29C-7DED-41D9-A2AB-C4415C6ABCF7}" srcOrd="0" destOrd="0" presId="urn:microsoft.com/office/officeart/2005/8/layout/hProcess7"/>
    <dgm:cxn modelId="{1171AAD7-63E8-4304-8146-F0C58E6EB8BF}" type="presParOf" srcId="{0FF429DE-11AF-4244-984F-C0746530D5F3}" destId="{7A13091C-2764-42F8-9668-613F5BD19499}" srcOrd="1" destOrd="0" presId="urn:microsoft.com/office/officeart/2005/8/layout/hProcess7"/>
    <dgm:cxn modelId="{DD039CF8-A517-46A0-BFFF-F4FB676A1C9D}" type="presParOf" srcId="{992343C9-5143-4B49-B076-F0AED99C6F1B}" destId="{4D554B88-F45F-48FE-B1C3-23522A90B3B8}" srcOrd="1" destOrd="0" presId="urn:microsoft.com/office/officeart/2005/8/layout/hProcess7"/>
    <dgm:cxn modelId="{BC4C8244-8D05-456B-9346-949B9BFE4757}" type="presParOf" srcId="{992343C9-5143-4B49-B076-F0AED99C6F1B}" destId="{8951BA4C-7043-44CE-8035-5CA2AF6FD94A}" srcOrd="2" destOrd="0" presId="urn:microsoft.com/office/officeart/2005/8/layout/hProcess7"/>
    <dgm:cxn modelId="{560555A5-3A40-4092-9FD9-6F66A3797EA5}" type="presParOf" srcId="{8951BA4C-7043-44CE-8035-5CA2AF6FD94A}" destId="{36D6F829-CFE7-4897-8629-2C7398B9FC58}" srcOrd="0" destOrd="0" presId="urn:microsoft.com/office/officeart/2005/8/layout/hProcess7"/>
    <dgm:cxn modelId="{FCE15156-BCFD-4300-8628-94A51FC0591E}" type="presParOf" srcId="{8951BA4C-7043-44CE-8035-5CA2AF6FD94A}" destId="{713A129B-D201-402E-8530-41C52ED2B683}" srcOrd="1" destOrd="0" presId="urn:microsoft.com/office/officeart/2005/8/layout/hProcess7"/>
    <dgm:cxn modelId="{A6BC8054-6408-4264-B1E5-64309B42D2B7}" type="presParOf" srcId="{8951BA4C-7043-44CE-8035-5CA2AF6FD94A}" destId="{3115342C-A9E7-422B-A933-03A8A3129315}" srcOrd="2" destOrd="0" presId="urn:microsoft.com/office/officeart/2005/8/layout/hProcess7"/>
    <dgm:cxn modelId="{E274C412-D154-47D1-9A12-A33D6BD3DBDE}" type="presParOf" srcId="{992343C9-5143-4B49-B076-F0AED99C6F1B}" destId="{D5849CB3-84F7-4DFA-A3D0-98BEA825C941}" srcOrd="3" destOrd="0" presId="urn:microsoft.com/office/officeart/2005/8/layout/hProcess7"/>
    <dgm:cxn modelId="{7F29B976-B620-4227-8C6A-D4FD4C1EA56A}" type="presParOf" srcId="{992343C9-5143-4B49-B076-F0AED99C6F1B}" destId="{5B11E24F-6752-4FAA-A4EE-9C8820B26DD4}" srcOrd="4" destOrd="0" presId="urn:microsoft.com/office/officeart/2005/8/layout/hProcess7"/>
    <dgm:cxn modelId="{64F02709-86A7-4FD3-97F8-04D14FDA049A}" type="presParOf" srcId="{5B11E24F-6752-4FAA-A4EE-9C8820B26DD4}" destId="{FDEBA41E-74C4-41A8-AFAD-DF82F68495F7}" srcOrd="0" destOrd="0" presId="urn:microsoft.com/office/officeart/2005/8/layout/hProcess7"/>
    <dgm:cxn modelId="{62B9184A-7C49-4B59-A2E1-09A728288B36}" type="presParOf" srcId="{5B11E24F-6752-4FAA-A4EE-9C8820B26DD4}" destId="{737FB302-5D66-4FA5-A90A-6AB3BBC40295}" srcOrd="1" destOrd="0" presId="urn:microsoft.com/office/officeart/2005/8/layout/hProcess7"/>
    <dgm:cxn modelId="{41F9BBBD-FA72-49CB-8212-A4E467671C9F}" type="presParOf" srcId="{5B11E24F-6752-4FAA-A4EE-9C8820B26DD4}" destId="{BC3CCCA4-A0EE-40E5-B6B6-3E7DB372DACF}" srcOrd="2" destOrd="0" presId="urn:microsoft.com/office/officeart/2005/8/layout/hProcess7"/>
    <dgm:cxn modelId="{D46C6317-7588-4C1C-9E50-5C01A8E784CA}" type="presParOf" srcId="{992343C9-5143-4B49-B076-F0AED99C6F1B}" destId="{042924B7-3EA9-4B6F-9507-A90FD0185B96}" srcOrd="5" destOrd="0" presId="urn:microsoft.com/office/officeart/2005/8/layout/hProcess7"/>
    <dgm:cxn modelId="{E05A0D58-C092-4B11-8B01-9DB57101FFD0}" type="presParOf" srcId="{992343C9-5143-4B49-B076-F0AED99C6F1B}" destId="{CCEA6D13-B218-4876-928A-4D398B7696DB}" srcOrd="6" destOrd="0" presId="urn:microsoft.com/office/officeart/2005/8/layout/hProcess7"/>
    <dgm:cxn modelId="{4AACCBFF-197B-456B-A866-0DDCF150044E}" type="presParOf" srcId="{CCEA6D13-B218-4876-928A-4D398B7696DB}" destId="{C44E40D5-3DE7-4BBF-9CEE-88F0F7225595}" srcOrd="0" destOrd="0" presId="urn:microsoft.com/office/officeart/2005/8/layout/hProcess7"/>
    <dgm:cxn modelId="{6D5ADE95-E070-40DA-8431-EE4FC2A289DC}" type="presParOf" srcId="{CCEA6D13-B218-4876-928A-4D398B7696DB}" destId="{5DDEC6CA-E73A-49B1-8E98-1DF42636F770}" srcOrd="1" destOrd="0" presId="urn:microsoft.com/office/officeart/2005/8/layout/hProcess7"/>
    <dgm:cxn modelId="{1D359D17-5898-4337-BF6A-E343DDE10553}" type="presParOf" srcId="{CCEA6D13-B218-4876-928A-4D398B7696DB}" destId="{4370618E-058D-45EB-A7C5-BE81BE0C54D1}" srcOrd="2" destOrd="0" presId="urn:microsoft.com/office/officeart/2005/8/layout/hProcess7"/>
    <dgm:cxn modelId="{4BA18FF9-C39B-422D-9479-0045D624BFBB}" type="presParOf" srcId="{992343C9-5143-4B49-B076-F0AED99C6F1B}" destId="{9ACCB7FD-8A69-4D7B-A038-2983EB952029}" srcOrd="7" destOrd="0" presId="urn:microsoft.com/office/officeart/2005/8/layout/hProcess7"/>
    <dgm:cxn modelId="{35746101-0644-47F2-81AF-CA39FF627786}" type="presParOf" srcId="{992343C9-5143-4B49-B076-F0AED99C6F1B}" destId="{77A381A4-6ADF-47DF-A1C7-FA5218955F34}" srcOrd="8" destOrd="0" presId="urn:microsoft.com/office/officeart/2005/8/layout/hProcess7"/>
    <dgm:cxn modelId="{74CC003F-7645-4637-9473-D50A1A4BE17F}" type="presParOf" srcId="{77A381A4-6ADF-47DF-A1C7-FA5218955F34}" destId="{BF97A6AC-564A-4820-A3DA-A4C95A52470B}" srcOrd="0" destOrd="0" presId="urn:microsoft.com/office/officeart/2005/8/layout/hProcess7"/>
    <dgm:cxn modelId="{8183F758-8A82-4386-A833-52F9BD6F81E5}" type="presParOf" srcId="{77A381A4-6ADF-47DF-A1C7-FA5218955F34}" destId="{41C8C598-983A-4EAE-B231-7057572181E0}" srcOrd="1" destOrd="0" presId="urn:microsoft.com/office/officeart/2005/8/layout/hProcess7"/>
    <dgm:cxn modelId="{560DB92A-4F90-416C-B0F6-7E217F435441}" type="presParOf" srcId="{77A381A4-6ADF-47DF-A1C7-FA5218955F34}" destId="{A4784780-255F-4526-947F-D4B1B490AD87}" srcOrd="2" destOrd="0" presId="urn:microsoft.com/office/officeart/2005/8/layout/hProcess7"/>
    <dgm:cxn modelId="{DF630197-4047-43F8-9A53-62C4ED0D904D}" type="presParOf" srcId="{992343C9-5143-4B49-B076-F0AED99C6F1B}" destId="{0516A7B8-B474-4991-8FC8-4BE47FE741F4}" srcOrd="9" destOrd="0" presId="urn:microsoft.com/office/officeart/2005/8/layout/hProcess7"/>
    <dgm:cxn modelId="{CFD49768-0FF1-4DC8-A6C9-61CC02ADE2E3}" type="presParOf" srcId="{992343C9-5143-4B49-B076-F0AED99C6F1B}" destId="{3D23E42D-0CDF-4D9D-9C28-EB7A1216DA08}" srcOrd="10" destOrd="0" presId="urn:microsoft.com/office/officeart/2005/8/layout/hProcess7"/>
    <dgm:cxn modelId="{3F3E22F3-E583-430C-8284-F8AFDC3BFD9B}" type="presParOf" srcId="{3D23E42D-0CDF-4D9D-9C28-EB7A1216DA08}" destId="{8C0015B0-AE3D-4474-91DF-1DD1BC2EE5B4}" srcOrd="0" destOrd="0" presId="urn:microsoft.com/office/officeart/2005/8/layout/hProcess7"/>
    <dgm:cxn modelId="{C0CB10F9-5B40-42C6-8493-5E17DCE2DFB9}" type="presParOf" srcId="{3D23E42D-0CDF-4D9D-9C28-EB7A1216DA08}" destId="{C4E17D90-40F0-41E5-AB1F-F518652B8E11}" srcOrd="1" destOrd="0" presId="urn:microsoft.com/office/officeart/2005/8/layout/hProcess7"/>
    <dgm:cxn modelId="{32B2EB25-90DC-40F2-9EB8-43ABAC0FD738}" type="presParOf" srcId="{3D23E42D-0CDF-4D9D-9C28-EB7A1216DA08}" destId="{C63A575A-D85A-47F6-8D6B-AE7366A1E03B}" srcOrd="2" destOrd="0" presId="urn:microsoft.com/office/officeart/2005/8/layout/hProcess7"/>
    <dgm:cxn modelId="{3F66AA9A-AA26-4CA3-99F7-0687C64AADDC}" type="presParOf" srcId="{992343C9-5143-4B49-B076-F0AED99C6F1B}" destId="{7000DFF3-04BD-476C-A846-064C89CCFA66}" srcOrd="11" destOrd="0" presId="urn:microsoft.com/office/officeart/2005/8/layout/hProcess7"/>
    <dgm:cxn modelId="{0C10CF03-BA10-463F-A2F4-C71C235E8904}" type="presParOf" srcId="{992343C9-5143-4B49-B076-F0AED99C6F1B}" destId="{245BA426-698C-4446-A353-ACBDDC0539C0}" srcOrd="12" destOrd="0" presId="urn:microsoft.com/office/officeart/2005/8/layout/hProcess7"/>
    <dgm:cxn modelId="{17E27E59-E9C0-497E-8089-64E845664427}" type="presParOf" srcId="{245BA426-698C-4446-A353-ACBDDC0539C0}" destId="{B4CF4E58-09F5-46EE-99B6-F9DDCFB176D1}" srcOrd="0" destOrd="0" presId="urn:microsoft.com/office/officeart/2005/8/layout/hProcess7"/>
    <dgm:cxn modelId="{DDB509D5-0EBB-4B24-AF7D-AD2F242EC8EB}" type="presParOf" srcId="{245BA426-698C-4446-A353-ACBDDC0539C0}" destId="{5A8A51FC-5A8E-43FB-B52C-3FD3C1CEE501}" srcOrd="1" destOrd="0" presId="urn:microsoft.com/office/officeart/2005/8/layout/hProcess7"/>
    <dgm:cxn modelId="{46CC8467-E90C-4B1E-B3C8-D45357073390}" type="presParOf" srcId="{245BA426-698C-4446-A353-ACBDDC0539C0}" destId="{771C7551-0511-4749-8263-399F6EE7F02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A5EB70-D8FB-4088-AEBA-BA1A5FB912AC}"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US"/>
        </a:p>
      </dgm:t>
    </dgm:pt>
    <dgm:pt modelId="{28D9BB34-E0D9-48A2-AA7C-74FB3AF6FDD2}">
      <dgm:prSet phldrT="[Text]" custT="1"/>
      <dgm:spPr/>
      <dgm:t>
        <a:bodyPr/>
        <a:lstStyle/>
        <a:p>
          <a:r>
            <a:rPr lang="en-US" sz="3400" b="1" dirty="0">
              <a:solidFill>
                <a:srgbClr val="292929"/>
              </a:solidFill>
              <a:latin typeface="+mj-lt"/>
            </a:rPr>
            <a:t>Methods</a:t>
          </a:r>
        </a:p>
      </dgm:t>
    </dgm:pt>
    <dgm:pt modelId="{6CFFD42D-1BE1-4958-9AD9-9BB6563DB5D2}" type="parTrans" cxnId="{5208A0F2-426C-43D7-934D-8DA014753C55}">
      <dgm:prSet/>
      <dgm:spPr/>
      <dgm:t>
        <a:bodyPr/>
        <a:lstStyle/>
        <a:p>
          <a:endParaRPr lang="en-US"/>
        </a:p>
      </dgm:t>
    </dgm:pt>
    <dgm:pt modelId="{9C8133CD-2F10-40D4-AD72-C26A3C691DF9}" type="sibTrans" cxnId="{5208A0F2-426C-43D7-934D-8DA014753C55}">
      <dgm:prSet/>
      <dgm:spPr/>
      <dgm:t>
        <a:bodyPr/>
        <a:lstStyle/>
        <a:p>
          <a:endParaRPr lang="en-US"/>
        </a:p>
      </dgm:t>
    </dgm:pt>
    <dgm:pt modelId="{52F76A1F-B5AE-4DA3-A023-C9D4D640D4C5}">
      <dgm:prSet phldrT="[Text]" custT="1"/>
      <dgm:spPr/>
      <dgm:t>
        <a:bodyPr/>
        <a:lstStyle/>
        <a:p>
          <a:r>
            <a:rPr lang="en-US" sz="2300" b="1" dirty="0">
              <a:solidFill>
                <a:srgbClr val="292929"/>
              </a:solidFill>
              <a:latin typeface="+mj-lt"/>
            </a:rPr>
            <a:t>Social Media</a:t>
          </a:r>
        </a:p>
      </dgm:t>
    </dgm:pt>
    <dgm:pt modelId="{C0EF3AF7-05C3-4895-98B5-80731C8ECF50}" type="parTrans" cxnId="{BFD326FA-CED5-4AFC-AA71-2172146FD9A7}">
      <dgm:prSet/>
      <dgm:spPr/>
      <dgm:t>
        <a:bodyPr/>
        <a:lstStyle/>
        <a:p>
          <a:endParaRPr lang="en-US"/>
        </a:p>
      </dgm:t>
    </dgm:pt>
    <dgm:pt modelId="{AA2621CE-AD3E-42E0-ABA7-5FB90DED0529}" type="sibTrans" cxnId="{BFD326FA-CED5-4AFC-AA71-2172146FD9A7}">
      <dgm:prSet/>
      <dgm:spPr/>
      <dgm:t>
        <a:bodyPr/>
        <a:lstStyle/>
        <a:p>
          <a:endParaRPr lang="en-US"/>
        </a:p>
      </dgm:t>
    </dgm:pt>
    <dgm:pt modelId="{1173D31F-F5F0-40DD-9822-6C6C5CEEEEEC}">
      <dgm:prSet phldrT="[Text]" custT="1"/>
      <dgm:spPr/>
      <dgm:t>
        <a:bodyPr/>
        <a:lstStyle/>
        <a:p>
          <a:r>
            <a:rPr lang="en-US" sz="2300" b="1" dirty="0">
              <a:solidFill>
                <a:srgbClr val="292929"/>
              </a:solidFill>
              <a:latin typeface="+mj-lt"/>
            </a:rPr>
            <a:t>Videos</a:t>
          </a:r>
        </a:p>
      </dgm:t>
    </dgm:pt>
    <dgm:pt modelId="{CFA61AFD-EEC6-4B8B-A0FE-1A249A4A190D}" type="parTrans" cxnId="{E8133669-D156-4BA9-BA3D-2099403F5130}">
      <dgm:prSet/>
      <dgm:spPr/>
      <dgm:t>
        <a:bodyPr/>
        <a:lstStyle/>
        <a:p>
          <a:endParaRPr lang="en-US"/>
        </a:p>
      </dgm:t>
    </dgm:pt>
    <dgm:pt modelId="{649286A3-1D44-4839-952F-11AFDF350FD5}" type="sibTrans" cxnId="{E8133669-D156-4BA9-BA3D-2099403F5130}">
      <dgm:prSet/>
      <dgm:spPr/>
      <dgm:t>
        <a:bodyPr/>
        <a:lstStyle/>
        <a:p>
          <a:endParaRPr lang="en-US"/>
        </a:p>
      </dgm:t>
    </dgm:pt>
    <dgm:pt modelId="{81ED6B43-59EB-4634-8E00-983978095E08}">
      <dgm:prSet phldrT="[Text]" custT="1"/>
      <dgm:spPr/>
      <dgm:t>
        <a:bodyPr/>
        <a:lstStyle/>
        <a:p>
          <a:r>
            <a:rPr lang="en-US" sz="1500" b="1" dirty="0">
              <a:solidFill>
                <a:srgbClr val="292929"/>
              </a:solidFill>
              <a:latin typeface="+mj-lt"/>
            </a:rPr>
            <a:t>Mass Messaging</a:t>
          </a:r>
        </a:p>
      </dgm:t>
    </dgm:pt>
    <dgm:pt modelId="{6B89FFCB-C53A-4D4C-AE67-8A34D8C0000E}" type="parTrans" cxnId="{78F3A3AE-DB23-4D77-AE06-CCC8CE42FA3D}">
      <dgm:prSet/>
      <dgm:spPr/>
      <dgm:t>
        <a:bodyPr/>
        <a:lstStyle/>
        <a:p>
          <a:endParaRPr lang="en-US"/>
        </a:p>
      </dgm:t>
    </dgm:pt>
    <dgm:pt modelId="{E4C6069A-AF4F-4975-8486-EE75339D4120}" type="sibTrans" cxnId="{78F3A3AE-DB23-4D77-AE06-CCC8CE42FA3D}">
      <dgm:prSet/>
      <dgm:spPr/>
      <dgm:t>
        <a:bodyPr/>
        <a:lstStyle/>
        <a:p>
          <a:endParaRPr lang="en-US"/>
        </a:p>
      </dgm:t>
    </dgm:pt>
    <dgm:pt modelId="{F542B9D8-4A09-4B2E-AFCE-F8B5403C7483}">
      <dgm:prSet phldrT="[Text]" custT="1"/>
      <dgm:spPr/>
      <dgm:t>
        <a:bodyPr/>
        <a:lstStyle/>
        <a:p>
          <a:r>
            <a:rPr lang="en-US" sz="1800" b="1" dirty="0">
              <a:solidFill>
                <a:srgbClr val="111111"/>
              </a:solidFill>
              <a:latin typeface="+mj-lt"/>
            </a:rPr>
            <a:t>Websites</a:t>
          </a:r>
        </a:p>
      </dgm:t>
    </dgm:pt>
    <dgm:pt modelId="{00267863-38B2-4398-8689-26B91D95692F}" type="parTrans" cxnId="{28CD397A-BC53-4345-AD33-FE4DC3CE27ED}">
      <dgm:prSet/>
      <dgm:spPr/>
      <dgm:t>
        <a:bodyPr/>
        <a:lstStyle/>
        <a:p>
          <a:endParaRPr lang="en-US"/>
        </a:p>
      </dgm:t>
    </dgm:pt>
    <dgm:pt modelId="{A6C55095-D6BE-4E5D-B77B-1326962801D4}" type="sibTrans" cxnId="{28CD397A-BC53-4345-AD33-FE4DC3CE27ED}">
      <dgm:prSet/>
      <dgm:spPr/>
      <dgm:t>
        <a:bodyPr/>
        <a:lstStyle/>
        <a:p>
          <a:endParaRPr lang="en-US"/>
        </a:p>
      </dgm:t>
    </dgm:pt>
    <dgm:pt modelId="{6FAB8EF2-B357-4A7F-8C4D-36D7FDFEB060}" type="pres">
      <dgm:prSet presAssocID="{CAA5EB70-D8FB-4088-AEBA-BA1A5FB912AC}" presName="Name0" presStyleCnt="0">
        <dgm:presLayoutVars>
          <dgm:chMax val="1"/>
          <dgm:dir/>
          <dgm:animLvl val="ctr"/>
          <dgm:resizeHandles val="exact"/>
        </dgm:presLayoutVars>
      </dgm:prSet>
      <dgm:spPr/>
    </dgm:pt>
    <dgm:pt modelId="{9155954C-50A7-4DB2-A22D-E27F8642883C}" type="pres">
      <dgm:prSet presAssocID="{28D9BB34-E0D9-48A2-AA7C-74FB3AF6FDD2}" presName="centerShape" presStyleLbl="node0" presStyleIdx="0" presStyleCnt="1" custScaleX="129679" custScaleY="119928"/>
      <dgm:spPr/>
    </dgm:pt>
    <dgm:pt modelId="{895A3EEA-99E6-4D5F-A79F-BA5E5BFF4658}" type="pres">
      <dgm:prSet presAssocID="{52F76A1F-B5AE-4DA3-A023-C9D4D640D4C5}" presName="node" presStyleLbl="node1" presStyleIdx="0" presStyleCnt="4">
        <dgm:presLayoutVars>
          <dgm:bulletEnabled val="1"/>
        </dgm:presLayoutVars>
      </dgm:prSet>
      <dgm:spPr/>
    </dgm:pt>
    <dgm:pt modelId="{A22A0A13-B7E8-48BB-946A-5F86D056E6E9}" type="pres">
      <dgm:prSet presAssocID="{52F76A1F-B5AE-4DA3-A023-C9D4D640D4C5}" presName="dummy" presStyleCnt="0"/>
      <dgm:spPr/>
    </dgm:pt>
    <dgm:pt modelId="{954308E2-B641-4373-B771-7FA576B75704}" type="pres">
      <dgm:prSet presAssocID="{AA2621CE-AD3E-42E0-ABA7-5FB90DED0529}" presName="sibTrans" presStyleLbl="sibTrans2D1" presStyleIdx="0" presStyleCnt="4"/>
      <dgm:spPr/>
    </dgm:pt>
    <dgm:pt modelId="{8325489F-A5B2-406B-A0EF-545B91072D17}" type="pres">
      <dgm:prSet presAssocID="{1173D31F-F5F0-40DD-9822-6C6C5CEEEEEC}" presName="node" presStyleLbl="node1" presStyleIdx="1" presStyleCnt="4">
        <dgm:presLayoutVars>
          <dgm:bulletEnabled val="1"/>
        </dgm:presLayoutVars>
      </dgm:prSet>
      <dgm:spPr/>
    </dgm:pt>
    <dgm:pt modelId="{8B5D63E3-9015-472D-8FE6-CCE3A44A5478}" type="pres">
      <dgm:prSet presAssocID="{1173D31F-F5F0-40DD-9822-6C6C5CEEEEEC}" presName="dummy" presStyleCnt="0"/>
      <dgm:spPr/>
    </dgm:pt>
    <dgm:pt modelId="{F649C807-ACBD-4017-994D-611A2DB05FF4}" type="pres">
      <dgm:prSet presAssocID="{649286A3-1D44-4839-952F-11AFDF350FD5}" presName="sibTrans" presStyleLbl="sibTrans2D1" presStyleIdx="1" presStyleCnt="4"/>
      <dgm:spPr/>
    </dgm:pt>
    <dgm:pt modelId="{82A61B43-2059-4071-B081-F21CD8D75647}" type="pres">
      <dgm:prSet presAssocID="{81ED6B43-59EB-4634-8E00-983978095E08}" presName="node" presStyleLbl="node1" presStyleIdx="2" presStyleCnt="4">
        <dgm:presLayoutVars>
          <dgm:bulletEnabled val="1"/>
        </dgm:presLayoutVars>
      </dgm:prSet>
      <dgm:spPr/>
    </dgm:pt>
    <dgm:pt modelId="{050A21D5-B412-49D3-8892-F32435443BD3}" type="pres">
      <dgm:prSet presAssocID="{81ED6B43-59EB-4634-8E00-983978095E08}" presName="dummy" presStyleCnt="0"/>
      <dgm:spPr/>
    </dgm:pt>
    <dgm:pt modelId="{524D10ED-C5C4-4900-8127-5D4F50ED3A15}" type="pres">
      <dgm:prSet presAssocID="{E4C6069A-AF4F-4975-8486-EE75339D4120}" presName="sibTrans" presStyleLbl="sibTrans2D1" presStyleIdx="2" presStyleCnt="4"/>
      <dgm:spPr/>
    </dgm:pt>
    <dgm:pt modelId="{277CC43E-624B-44F3-9D2A-F60C78B330DA}" type="pres">
      <dgm:prSet presAssocID="{F542B9D8-4A09-4B2E-AFCE-F8B5403C7483}" presName="node" presStyleLbl="node1" presStyleIdx="3" presStyleCnt="4">
        <dgm:presLayoutVars>
          <dgm:bulletEnabled val="1"/>
        </dgm:presLayoutVars>
      </dgm:prSet>
      <dgm:spPr/>
    </dgm:pt>
    <dgm:pt modelId="{B8CAA710-38E4-4EB7-AD02-22C9C6BE337C}" type="pres">
      <dgm:prSet presAssocID="{F542B9D8-4A09-4B2E-AFCE-F8B5403C7483}" presName="dummy" presStyleCnt="0"/>
      <dgm:spPr/>
    </dgm:pt>
    <dgm:pt modelId="{9E5B0EF6-B8D4-4C44-A475-ED496F3A62BC}" type="pres">
      <dgm:prSet presAssocID="{A6C55095-D6BE-4E5D-B77B-1326962801D4}" presName="sibTrans" presStyleLbl="sibTrans2D1" presStyleIdx="3" presStyleCnt="4"/>
      <dgm:spPr/>
    </dgm:pt>
  </dgm:ptLst>
  <dgm:cxnLst>
    <dgm:cxn modelId="{1793C722-956B-4150-A135-549CA3188AE2}" type="presOf" srcId="{AA2621CE-AD3E-42E0-ABA7-5FB90DED0529}" destId="{954308E2-B641-4373-B771-7FA576B75704}" srcOrd="0" destOrd="0" presId="urn:microsoft.com/office/officeart/2005/8/layout/radial6"/>
    <dgm:cxn modelId="{7393862F-A8FC-4258-B6B9-9C68A58E84A6}" type="presOf" srcId="{81ED6B43-59EB-4634-8E00-983978095E08}" destId="{82A61B43-2059-4071-B081-F21CD8D75647}" srcOrd="0" destOrd="0" presId="urn:microsoft.com/office/officeart/2005/8/layout/radial6"/>
    <dgm:cxn modelId="{E8133669-D156-4BA9-BA3D-2099403F5130}" srcId="{28D9BB34-E0D9-48A2-AA7C-74FB3AF6FDD2}" destId="{1173D31F-F5F0-40DD-9822-6C6C5CEEEEEC}" srcOrd="1" destOrd="0" parTransId="{CFA61AFD-EEC6-4B8B-A0FE-1A249A4A190D}" sibTransId="{649286A3-1D44-4839-952F-11AFDF350FD5}"/>
    <dgm:cxn modelId="{B41AF16A-AFBD-469A-835F-2FDFC7A85290}" type="presOf" srcId="{52F76A1F-B5AE-4DA3-A023-C9D4D640D4C5}" destId="{895A3EEA-99E6-4D5F-A79F-BA5E5BFF4658}" srcOrd="0" destOrd="0" presId="urn:microsoft.com/office/officeart/2005/8/layout/radial6"/>
    <dgm:cxn modelId="{3AFFFA4E-8F05-458B-8357-1465C1453B43}" type="presOf" srcId="{E4C6069A-AF4F-4975-8486-EE75339D4120}" destId="{524D10ED-C5C4-4900-8127-5D4F50ED3A15}" srcOrd="0" destOrd="0" presId="urn:microsoft.com/office/officeart/2005/8/layout/radial6"/>
    <dgm:cxn modelId="{B51BAF70-EB44-4D74-A122-D16C9AC5CE84}" type="presOf" srcId="{F542B9D8-4A09-4B2E-AFCE-F8B5403C7483}" destId="{277CC43E-624B-44F3-9D2A-F60C78B330DA}" srcOrd="0" destOrd="0" presId="urn:microsoft.com/office/officeart/2005/8/layout/radial6"/>
    <dgm:cxn modelId="{28CD397A-BC53-4345-AD33-FE4DC3CE27ED}" srcId="{28D9BB34-E0D9-48A2-AA7C-74FB3AF6FDD2}" destId="{F542B9D8-4A09-4B2E-AFCE-F8B5403C7483}" srcOrd="3" destOrd="0" parTransId="{00267863-38B2-4398-8689-26B91D95692F}" sibTransId="{A6C55095-D6BE-4E5D-B77B-1326962801D4}"/>
    <dgm:cxn modelId="{302D0781-5EE7-4283-823E-95BDD00D8885}" type="presOf" srcId="{649286A3-1D44-4839-952F-11AFDF350FD5}" destId="{F649C807-ACBD-4017-994D-611A2DB05FF4}" srcOrd="0" destOrd="0" presId="urn:microsoft.com/office/officeart/2005/8/layout/radial6"/>
    <dgm:cxn modelId="{D588A58B-FB0D-4E15-8D39-345958ED30D8}" type="presOf" srcId="{28D9BB34-E0D9-48A2-AA7C-74FB3AF6FDD2}" destId="{9155954C-50A7-4DB2-A22D-E27F8642883C}" srcOrd="0" destOrd="0" presId="urn:microsoft.com/office/officeart/2005/8/layout/radial6"/>
    <dgm:cxn modelId="{41EE528C-E829-4C4F-A191-A6A4C677D735}" type="presOf" srcId="{CAA5EB70-D8FB-4088-AEBA-BA1A5FB912AC}" destId="{6FAB8EF2-B357-4A7F-8C4D-36D7FDFEB060}" srcOrd="0" destOrd="0" presId="urn:microsoft.com/office/officeart/2005/8/layout/radial6"/>
    <dgm:cxn modelId="{78F3A3AE-DB23-4D77-AE06-CCC8CE42FA3D}" srcId="{28D9BB34-E0D9-48A2-AA7C-74FB3AF6FDD2}" destId="{81ED6B43-59EB-4634-8E00-983978095E08}" srcOrd="2" destOrd="0" parTransId="{6B89FFCB-C53A-4D4C-AE67-8A34D8C0000E}" sibTransId="{E4C6069A-AF4F-4975-8486-EE75339D4120}"/>
    <dgm:cxn modelId="{5FFF3DD5-7B6A-4380-9B72-D1F34FB38EFC}" type="presOf" srcId="{A6C55095-D6BE-4E5D-B77B-1326962801D4}" destId="{9E5B0EF6-B8D4-4C44-A475-ED496F3A62BC}" srcOrd="0" destOrd="0" presId="urn:microsoft.com/office/officeart/2005/8/layout/radial6"/>
    <dgm:cxn modelId="{2D9163E3-F86D-4CBE-844F-D2C23D381B6A}" type="presOf" srcId="{1173D31F-F5F0-40DD-9822-6C6C5CEEEEEC}" destId="{8325489F-A5B2-406B-A0EF-545B91072D17}" srcOrd="0" destOrd="0" presId="urn:microsoft.com/office/officeart/2005/8/layout/radial6"/>
    <dgm:cxn modelId="{5208A0F2-426C-43D7-934D-8DA014753C55}" srcId="{CAA5EB70-D8FB-4088-AEBA-BA1A5FB912AC}" destId="{28D9BB34-E0D9-48A2-AA7C-74FB3AF6FDD2}" srcOrd="0" destOrd="0" parTransId="{6CFFD42D-1BE1-4958-9AD9-9BB6563DB5D2}" sibTransId="{9C8133CD-2F10-40D4-AD72-C26A3C691DF9}"/>
    <dgm:cxn modelId="{BFD326FA-CED5-4AFC-AA71-2172146FD9A7}" srcId="{28D9BB34-E0D9-48A2-AA7C-74FB3AF6FDD2}" destId="{52F76A1F-B5AE-4DA3-A023-C9D4D640D4C5}" srcOrd="0" destOrd="0" parTransId="{C0EF3AF7-05C3-4895-98B5-80731C8ECF50}" sibTransId="{AA2621CE-AD3E-42E0-ABA7-5FB90DED0529}"/>
    <dgm:cxn modelId="{F31DFC23-30DD-4A99-8340-4BD10A30CF12}" type="presParOf" srcId="{6FAB8EF2-B357-4A7F-8C4D-36D7FDFEB060}" destId="{9155954C-50A7-4DB2-A22D-E27F8642883C}" srcOrd="0" destOrd="0" presId="urn:microsoft.com/office/officeart/2005/8/layout/radial6"/>
    <dgm:cxn modelId="{F2DE84F2-1DD6-4E3E-93DC-1E947127D67B}" type="presParOf" srcId="{6FAB8EF2-B357-4A7F-8C4D-36D7FDFEB060}" destId="{895A3EEA-99E6-4D5F-A79F-BA5E5BFF4658}" srcOrd="1" destOrd="0" presId="urn:microsoft.com/office/officeart/2005/8/layout/radial6"/>
    <dgm:cxn modelId="{F5813DD4-53A4-4323-96E0-EFAE5C352A2F}" type="presParOf" srcId="{6FAB8EF2-B357-4A7F-8C4D-36D7FDFEB060}" destId="{A22A0A13-B7E8-48BB-946A-5F86D056E6E9}" srcOrd="2" destOrd="0" presId="urn:microsoft.com/office/officeart/2005/8/layout/radial6"/>
    <dgm:cxn modelId="{2B95D819-9309-43B8-A9CC-819221487C34}" type="presParOf" srcId="{6FAB8EF2-B357-4A7F-8C4D-36D7FDFEB060}" destId="{954308E2-B641-4373-B771-7FA576B75704}" srcOrd="3" destOrd="0" presId="urn:microsoft.com/office/officeart/2005/8/layout/radial6"/>
    <dgm:cxn modelId="{C7CE93BF-121B-4994-A7B4-9270BFD16EC7}" type="presParOf" srcId="{6FAB8EF2-B357-4A7F-8C4D-36D7FDFEB060}" destId="{8325489F-A5B2-406B-A0EF-545B91072D17}" srcOrd="4" destOrd="0" presId="urn:microsoft.com/office/officeart/2005/8/layout/radial6"/>
    <dgm:cxn modelId="{CE92CDCB-63CB-4922-84E4-5D0E2DC753E5}" type="presParOf" srcId="{6FAB8EF2-B357-4A7F-8C4D-36D7FDFEB060}" destId="{8B5D63E3-9015-472D-8FE6-CCE3A44A5478}" srcOrd="5" destOrd="0" presId="urn:microsoft.com/office/officeart/2005/8/layout/radial6"/>
    <dgm:cxn modelId="{94925FAF-CA46-4F95-90B6-B8B31B66BA7B}" type="presParOf" srcId="{6FAB8EF2-B357-4A7F-8C4D-36D7FDFEB060}" destId="{F649C807-ACBD-4017-994D-611A2DB05FF4}" srcOrd="6" destOrd="0" presId="urn:microsoft.com/office/officeart/2005/8/layout/radial6"/>
    <dgm:cxn modelId="{1C8AFB12-0882-43B7-8CD6-4787EC937571}" type="presParOf" srcId="{6FAB8EF2-B357-4A7F-8C4D-36D7FDFEB060}" destId="{82A61B43-2059-4071-B081-F21CD8D75647}" srcOrd="7" destOrd="0" presId="urn:microsoft.com/office/officeart/2005/8/layout/radial6"/>
    <dgm:cxn modelId="{9735C87B-46E2-4431-979A-111649989DF8}" type="presParOf" srcId="{6FAB8EF2-B357-4A7F-8C4D-36D7FDFEB060}" destId="{050A21D5-B412-49D3-8892-F32435443BD3}" srcOrd="8" destOrd="0" presId="urn:microsoft.com/office/officeart/2005/8/layout/radial6"/>
    <dgm:cxn modelId="{0CE39164-CB87-4D70-B2CE-7FF05025C00F}" type="presParOf" srcId="{6FAB8EF2-B357-4A7F-8C4D-36D7FDFEB060}" destId="{524D10ED-C5C4-4900-8127-5D4F50ED3A15}" srcOrd="9" destOrd="0" presId="urn:microsoft.com/office/officeart/2005/8/layout/radial6"/>
    <dgm:cxn modelId="{5321118F-33D3-4AAB-AE25-819875D76D20}" type="presParOf" srcId="{6FAB8EF2-B357-4A7F-8C4D-36D7FDFEB060}" destId="{277CC43E-624B-44F3-9D2A-F60C78B330DA}" srcOrd="10" destOrd="0" presId="urn:microsoft.com/office/officeart/2005/8/layout/radial6"/>
    <dgm:cxn modelId="{715111F3-87E1-48AE-8A53-B898A1192106}" type="presParOf" srcId="{6FAB8EF2-B357-4A7F-8C4D-36D7FDFEB060}" destId="{B8CAA710-38E4-4EB7-AD02-22C9C6BE337C}" srcOrd="11" destOrd="0" presId="urn:microsoft.com/office/officeart/2005/8/layout/radial6"/>
    <dgm:cxn modelId="{A6BDA8F5-CCEF-42ED-81E2-27DD939BEB63}" type="presParOf" srcId="{6FAB8EF2-B357-4A7F-8C4D-36D7FDFEB060}" destId="{9E5B0EF6-B8D4-4C44-A475-ED496F3A62BC}"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E3DDA8-D62B-4A75-A832-058D88D6F5F2}" type="doc">
      <dgm:prSet loTypeId="urn:microsoft.com/office/officeart/2005/8/layout/StepDownProcess" loCatId="process" qsTypeId="urn:microsoft.com/office/officeart/2005/8/quickstyle/simple1" qsCatId="simple" csTypeId="urn:microsoft.com/office/officeart/2005/8/colors/accent2_5" csCatId="accent2" phldr="1"/>
      <dgm:spPr/>
      <dgm:t>
        <a:bodyPr/>
        <a:lstStyle/>
        <a:p>
          <a:endParaRPr lang="en-US"/>
        </a:p>
      </dgm:t>
    </dgm:pt>
    <dgm:pt modelId="{96F87544-C83F-4747-85AC-7636968A0021}">
      <dgm:prSet phldrT="[Text]"/>
      <dgm:spPr/>
      <dgm:t>
        <a:bodyPr/>
        <a:lstStyle/>
        <a:p>
          <a:r>
            <a:rPr lang="en-US" b="1" dirty="0">
              <a:solidFill>
                <a:srgbClr val="111111"/>
              </a:solidFill>
            </a:rPr>
            <a:t>Information</a:t>
          </a:r>
        </a:p>
      </dgm:t>
    </dgm:pt>
    <dgm:pt modelId="{1C72AF6A-FFD6-4C2B-B3A8-038DEEA9B39C}" type="parTrans" cxnId="{0B6646BC-1780-4394-93D4-B1D1ED411084}">
      <dgm:prSet/>
      <dgm:spPr/>
      <dgm:t>
        <a:bodyPr/>
        <a:lstStyle/>
        <a:p>
          <a:endParaRPr lang="en-US"/>
        </a:p>
      </dgm:t>
    </dgm:pt>
    <dgm:pt modelId="{6E3C9872-EC5E-4A3A-971E-09A20FA97846}" type="sibTrans" cxnId="{0B6646BC-1780-4394-93D4-B1D1ED411084}">
      <dgm:prSet/>
      <dgm:spPr/>
      <dgm:t>
        <a:bodyPr/>
        <a:lstStyle/>
        <a:p>
          <a:endParaRPr lang="en-US"/>
        </a:p>
      </dgm:t>
    </dgm:pt>
    <dgm:pt modelId="{E82532DA-4E72-45B0-9944-B5DC1FA2A50D}">
      <dgm:prSet phldrT="[Text]"/>
      <dgm:spPr/>
      <dgm:t>
        <a:bodyPr/>
        <a:lstStyle/>
        <a:p>
          <a:r>
            <a:rPr lang="en-US" b="1" dirty="0">
              <a:solidFill>
                <a:srgbClr val="111111"/>
              </a:solidFill>
            </a:rPr>
            <a:t>Tools</a:t>
          </a:r>
        </a:p>
      </dgm:t>
    </dgm:pt>
    <dgm:pt modelId="{F7521386-C279-4EC7-84D0-0F8F67F1C014}" type="parTrans" cxnId="{1E19DBA9-9F39-47C4-905E-4D78DEDD1F1E}">
      <dgm:prSet/>
      <dgm:spPr/>
      <dgm:t>
        <a:bodyPr/>
        <a:lstStyle/>
        <a:p>
          <a:endParaRPr lang="en-US"/>
        </a:p>
      </dgm:t>
    </dgm:pt>
    <dgm:pt modelId="{E6F6611A-8269-47C6-89D5-0C33F4621C9F}" type="sibTrans" cxnId="{1E19DBA9-9F39-47C4-905E-4D78DEDD1F1E}">
      <dgm:prSet/>
      <dgm:spPr/>
      <dgm:t>
        <a:bodyPr/>
        <a:lstStyle/>
        <a:p>
          <a:endParaRPr lang="en-US"/>
        </a:p>
      </dgm:t>
    </dgm:pt>
    <dgm:pt modelId="{DB186A70-BF54-40C9-92CA-71EE210EB710}">
      <dgm:prSet phldrT="[Text]"/>
      <dgm:spPr/>
      <dgm:t>
        <a:bodyPr/>
        <a:lstStyle/>
        <a:p>
          <a:r>
            <a:rPr lang="en-US" b="1" dirty="0">
              <a:solidFill>
                <a:srgbClr val="111111"/>
              </a:solidFill>
            </a:rPr>
            <a:t>Resources</a:t>
          </a:r>
        </a:p>
      </dgm:t>
    </dgm:pt>
    <dgm:pt modelId="{E13DC828-AE77-47F4-A367-39E1C5608AF5}" type="parTrans" cxnId="{DCCF8F78-DBF2-421D-8412-BE8510BA85EF}">
      <dgm:prSet/>
      <dgm:spPr/>
      <dgm:t>
        <a:bodyPr/>
        <a:lstStyle/>
        <a:p>
          <a:endParaRPr lang="en-US"/>
        </a:p>
      </dgm:t>
    </dgm:pt>
    <dgm:pt modelId="{77939724-E810-495E-BAA6-73E24C761788}" type="sibTrans" cxnId="{DCCF8F78-DBF2-421D-8412-BE8510BA85EF}">
      <dgm:prSet/>
      <dgm:spPr/>
      <dgm:t>
        <a:bodyPr/>
        <a:lstStyle/>
        <a:p>
          <a:endParaRPr lang="en-US"/>
        </a:p>
      </dgm:t>
    </dgm:pt>
    <dgm:pt modelId="{F5E7D31E-C292-4408-A2A5-149F74FBD509}">
      <dgm:prSet/>
      <dgm:spPr/>
      <dgm:t>
        <a:bodyPr/>
        <a:lstStyle/>
        <a:p>
          <a:r>
            <a:rPr lang="en-US" b="1" dirty="0">
              <a:solidFill>
                <a:srgbClr val="111111"/>
              </a:solidFill>
            </a:rPr>
            <a:t>Motivation</a:t>
          </a:r>
        </a:p>
      </dgm:t>
    </dgm:pt>
    <dgm:pt modelId="{3CEEAFF7-AD97-46BB-B383-D8370E26F609}" type="parTrans" cxnId="{E9256CC0-65DB-405C-BA4E-38DA84B4777C}">
      <dgm:prSet/>
      <dgm:spPr/>
      <dgm:t>
        <a:bodyPr/>
        <a:lstStyle/>
        <a:p>
          <a:endParaRPr lang="en-US"/>
        </a:p>
      </dgm:t>
    </dgm:pt>
    <dgm:pt modelId="{AC256582-0E97-4DA3-B2E6-FAA5A75E160C}" type="sibTrans" cxnId="{E9256CC0-65DB-405C-BA4E-38DA84B4777C}">
      <dgm:prSet/>
      <dgm:spPr/>
      <dgm:t>
        <a:bodyPr/>
        <a:lstStyle/>
        <a:p>
          <a:endParaRPr lang="en-US"/>
        </a:p>
      </dgm:t>
    </dgm:pt>
    <dgm:pt modelId="{1855955B-BE33-4D97-B591-A57715B4A508}" type="pres">
      <dgm:prSet presAssocID="{B5E3DDA8-D62B-4A75-A832-058D88D6F5F2}" presName="rootnode" presStyleCnt="0">
        <dgm:presLayoutVars>
          <dgm:chMax/>
          <dgm:chPref/>
          <dgm:dir/>
          <dgm:animLvl val="lvl"/>
        </dgm:presLayoutVars>
      </dgm:prSet>
      <dgm:spPr/>
    </dgm:pt>
    <dgm:pt modelId="{E1AA784D-537E-4228-9011-735FC67C7D5A}" type="pres">
      <dgm:prSet presAssocID="{96F87544-C83F-4747-85AC-7636968A0021}" presName="composite" presStyleCnt="0"/>
      <dgm:spPr/>
    </dgm:pt>
    <dgm:pt modelId="{601071A7-73B9-4F49-A4FD-850E1FCB3888}" type="pres">
      <dgm:prSet presAssocID="{96F87544-C83F-4747-85AC-7636968A0021}" presName="bentUpArrow1" presStyleLbl="alignImgPlace1" presStyleIdx="0" presStyleCnt="3"/>
      <dgm:spPr/>
    </dgm:pt>
    <dgm:pt modelId="{1C658E61-DE95-4B69-B404-BC9906132BBD}" type="pres">
      <dgm:prSet presAssocID="{96F87544-C83F-4747-85AC-7636968A0021}" presName="ParentText" presStyleLbl="node1" presStyleIdx="0" presStyleCnt="4">
        <dgm:presLayoutVars>
          <dgm:chMax val="1"/>
          <dgm:chPref val="1"/>
          <dgm:bulletEnabled val="1"/>
        </dgm:presLayoutVars>
      </dgm:prSet>
      <dgm:spPr/>
    </dgm:pt>
    <dgm:pt modelId="{2994A6D3-D0A9-48F7-B3CE-8ADB327C2E59}" type="pres">
      <dgm:prSet presAssocID="{96F87544-C83F-4747-85AC-7636968A0021}" presName="ChildText" presStyleLbl="revTx" presStyleIdx="0" presStyleCnt="3">
        <dgm:presLayoutVars>
          <dgm:chMax val="0"/>
          <dgm:chPref val="0"/>
          <dgm:bulletEnabled val="1"/>
        </dgm:presLayoutVars>
      </dgm:prSet>
      <dgm:spPr/>
    </dgm:pt>
    <dgm:pt modelId="{81DF543D-A1B5-4ABF-9E8F-1D8D4AD9DD41}" type="pres">
      <dgm:prSet presAssocID="{6E3C9872-EC5E-4A3A-971E-09A20FA97846}" presName="sibTrans" presStyleCnt="0"/>
      <dgm:spPr/>
    </dgm:pt>
    <dgm:pt modelId="{639A0B87-9E2E-4667-A364-5B22DA50A79D}" type="pres">
      <dgm:prSet presAssocID="{E82532DA-4E72-45B0-9944-B5DC1FA2A50D}" presName="composite" presStyleCnt="0"/>
      <dgm:spPr/>
    </dgm:pt>
    <dgm:pt modelId="{1A6CCCD6-BE17-49CF-BD68-F3471B88E66E}" type="pres">
      <dgm:prSet presAssocID="{E82532DA-4E72-45B0-9944-B5DC1FA2A50D}" presName="bentUpArrow1" presStyleLbl="alignImgPlace1" presStyleIdx="1" presStyleCnt="3"/>
      <dgm:spPr/>
    </dgm:pt>
    <dgm:pt modelId="{A5B2F976-FDEE-43A3-9786-E0966BB8101D}" type="pres">
      <dgm:prSet presAssocID="{E82532DA-4E72-45B0-9944-B5DC1FA2A50D}" presName="ParentText" presStyleLbl="node1" presStyleIdx="1" presStyleCnt="4">
        <dgm:presLayoutVars>
          <dgm:chMax val="1"/>
          <dgm:chPref val="1"/>
          <dgm:bulletEnabled val="1"/>
        </dgm:presLayoutVars>
      </dgm:prSet>
      <dgm:spPr/>
    </dgm:pt>
    <dgm:pt modelId="{D91613E3-05BC-4C1A-809B-7721A5965B10}" type="pres">
      <dgm:prSet presAssocID="{E82532DA-4E72-45B0-9944-B5DC1FA2A50D}" presName="ChildText" presStyleLbl="revTx" presStyleIdx="1" presStyleCnt="3">
        <dgm:presLayoutVars>
          <dgm:chMax val="0"/>
          <dgm:chPref val="0"/>
          <dgm:bulletEnabled val="1"/>
        </dgm:presLayoutVars>
      </dgm:prSet>
      <dgm:spPr/>
    </dgm:pt>
    <dgm:pt modelId="{6DFC5BDB-B315-434A-99D0-04E6FF3885B0}" type="pres">
      <dgm:prSet presAssocID="{E6F6611A-8269-47C6-89D5-0C33F4621C9F}" presName="sibTrans" presStyleCnt="0"/>
      <dgm:spPr/>
    </dgm:pt>
    <dgm:pt modelId="{28EB515C-8BFF-4A7D-A74D-54C8F8C0A90D}" type="pres">
      <dgm:prSet presAssocID="{DB186A70-BF54-40C9-92CA-71EE210EB710}" presName="composite" presStyleCnt="0"/>
      <dgm:spPr/>
    </dgm:pt>
    <dgm:pt modelId="{5C179734-4F10-4BF6-BA95-4936206446AA}" type="pres">
      <dgm:prSet presAssocID="{DB186A70-BF54-40C9-92CA-71EE210EB710}" presName="bentUpArrow1" presStyleLbl="alignImgPlace1" presStyleIdx="2" presStyleCnt="3"/>
      <dgm:spPr/>
    </dgm:pt>
    <dgm:pt modelId="{6BF1C03D-6A1E-42CC-AEFE-8766B5E6F8CF}" type="pres">
      <dgm:prSet presAssocID="{DB186A70-BF54-40C9-92CA-71EE210EB710}" presName="ParentText" presStyleLbl="node1" presStyleIdx="2" presStyleCnt="4">
        <dgm:presLayoutVars>
          <dgm:chMax val="1"/>
          <dgm:chPref val="1"/>
          <dgm:bulletEnabled val="1"/>
        </dgm:presLayoutVars>
      </dgm:prSet>
      <dgm:spPr/>
    </dgm:pt>
    <dgm:pt modelId="{898FDD98-2E3C-472B-8BE6-2865072F5521}" type="pres">
      <dgm:prSet presAssocID="{DB186A70-BF54-40C9-92CA-71EE210EB710}" presName="ChildText" presStyleLbl="revTx" presStyleIdx="2" presStyleCnt="3">
        <dgm:presLayoutVars>
          <dgm:chMax val="0"/>
          <dgm:chPref val="0"/>
          <dgm:bulletEnabled val="1"/>
        </dgm:presLayoutVars>
      </dgm:prSet>
      <dgm:spPr/>
    </dgm:pt>
    <dgm:pt modelId="{F65B48A3-D03C-46A6-BB43-A6A8414D98F5}" type="pres">
      <dgm:prSet presAssocID="{77939724-E810-495E-BAA6-73E24C761788}" presName="sibTrans" presStyleCnt="0"/>
      <dgm:spPr/>
    </dgm:pt>
    <dgm:pt modelId="{43F37B73-284C-4AA5-A695-EB95D4A4D012}" type="pres">
      <dgm:prSet presAssocID="{F5E7D31E-C292-4408-A2A5-149F74FBD509}" presName="composite" presStyleCnt="0"/>
      <dgm:spPr/>
    </dgm:pt>
    <dgm:pt modelId="{8C512228-F91F-446A-91FC-75470E2D0216}" type="pres">
      <dgm:prSet presAssocID="{F5E7D31E-C292-4408-A2A5-149F74FBD509}" presName="ParentText" presStyleLbl="node1" presStyleIdx="3" presStyleCnt="4">
        <dgm:presLayoutVars>
          <dgm:chMax val="1"/>
          <dgm:chPref val="1"/>
          <dgm:bulletEnabled val="1"/>
        </dgm:presLayoutVars>
      </dgm:prSet>
      <dgm:spPr/>
    </dgm:pt>
  </dgm:ptLst>
  <dgm:cxnLst>
    <dgm:cxn modelId="{56C1FB11-9E41-40E8-8519-CFD3D329011C}" type="presOf" srcId="{F5E7D31E-C292-4408-A2A5-149F74FBD509}" destId="{8C512228-F91F-446A-91FC-75470E2D0216}" srcOrd="0" destOrd="0" presId="urn:microsoft.com/office/officeart/2005/8/layout/StepDownProcess"/>
    <dgm:cxn modelId="{260CF520-A068-4AF9-BA93-DDF5EE2D358D}" type="presOf" srcId="{E82532DA-4E72-45B0-9944-B5DC1FA2A50D}" destId="{A5B2F976-FDEE-43A3-9786-E0966BB8101D}" srcOrd="0" destOrd="0" presId="urn:microsoft.com/office/officeart/2005/8/layout/StepDownProcess"/>
    <dgm:cxn modelId="{4757553F-47A8-41BD-9623-4FC6782755D6}" type="presOf" srcId="{96F87544-C83F-4747-85AC-7636968A0021}" destId="{1C658E61-DE95-4B69-B404-BC9906132BBD}" srcOrd="0" destOrd="0" presId="urn:microsoft.com/office/officeart/2005/8/layout/StepDownProcess"/>
    <dgm:cxn modelId="{DCCF8F78-DBF2-421D-8412-BE8510BA85EF}" srcId="{B5E3DDA8-D62B-4A75-A832-058D88D6F5F2}" destId="{DB186A70-BF54-40C9-92CA-71EE210EB710}" srcOrd="2" destOrd="0" parTransId="{E13DC828-AE77-47F4-A367-39E1C5608AF5}" sibTransId="{77939724-E810-495E-BAA6-73E24C761788}"/>
    <dgm:cxn modelId="{E00F8586-B479-4B2E-818E-0B4C5608F4C8}" type="presOf" srcId="{B5E3DDA8-D62B-4A75-A832-058D88D6F5F2}" destId="{1855955B-BE33-4D97-B591-A57715B4A508}" srcOrd="0" destOrd="0" presId="urn:microsoft.com/office/officeart/2005/8/layout/StepDownProcess"/>
    <dgm:cxn modelId="{1E19DBA9-9F39-47C4-905E-4D78DEDD1F1E}" srcId="{B5E3DDA8-D62B-4A75-A832-058D88D6F5F2}" destId="{E82532DA-4E72-45B0-9944-B5DC1FA2A50D}" srcOrd="1" destOrd="0" parTransId="{F7521386-C279-4EC7-84D0-0F8F67F1C014}" sibTransId="{E6F6611A-8269-47C6-89D5-0C33F4621C9F}"/>
    <dgm:cxn modelId="{0B6646BC-1780-4394-93D4-B1D1ED411084}" srcId="{B5E3DDA8-D62B-4A75-A832-058D88D6F5F2}" destId="{96F87544-C83F-4747-85AC-7636968A0021}" srcOrd="0" destOrd="0" parTransId="{1C72AF6A-FFD6-4C2B-B3A8-038DEEA9B39C}" sibTransId="{6E3C9872-EC5E-4A3A-971E-09A20FA97846}"/>
    <dgm:cxn modelId="{E9256CC0-65DB-405C-BA4E-38DA84B4777C}" srcId="{B5E3DDA8-D62B-4A75-A832-058D88D6F5F2}" destId="{F5E7D31E-C292-4408-A2A5-149F74FBD509}" srcOrd="3" destOrd="0" parTransId="{3CEEAFF7-AD97-46BB-B383-D8370E26F609}" sibTransId="{AC256582-0E97-4DA3-B2E6-FAA5A75E160C}"/>
    <dgm:cxn modelId="{4AD4A1C9-9087-4743-B643-2F05264B1F8C}" type="presOf" srcId="{DB186A70-BF54-40C9-92CA-71EE210EB710}" destId="{6BF1C03D-6A1E-42CC-AEFE-8766B5E6F8CF}" srcOrd="0" destOrd="0" presId="urn:microsoft.com/office/officeart/2005/8/layout/StepDownProcess"/>
    <dgm:cxn modelId="{DEEB6F6B-B51F-4943-B354-FBD692E9125D}" type="presParOf" srcId="{1855955B-BE33-4D97-B591-A57715B4A508}" destId="{E1AA784D-537E-4228-9011-735FC67C7D5A}" srcOrd="0" destOrd="0" presId="urn:microsoft.com/office/officeart/2005/8/layout/StepDownProcess"/>
    <dgm:cxn modelId="{8F90474D-78FE-462B-B02D-8CA1B6DDA83B}" type="presParOf" srcId="{E1AA784D-537E-4228-9011-735FC67C7D5A}" destId="{601071A7-73B9-4F49-A4FD-850E1FCB3888}" srcOrd="0" destOrd="0" presId="urn:microsoft.com/office/officeart/2005/8/layout/StepDownProcess"/>
    <dgm:cxn modelId="{362B261F-E636-4ABE-A109-29EF887892A3}" type="presParOf" srcId="{E1AA784D-537E-4228-9011-735FC67C7D5A}" destId="{1C658E61-DE95-4B69-B404-BC9906132BBD}" srcOrd="1" destOrd="0" presId="urn:microsoft.com/office/officeart/2005/8/layout/StepDownProcess"/>
    <dgm:cxn modelId="{C03539DF-B49B-4AE5-AC24-958747F93CFC}" type="presParOf" srcId="{E1AA784D-537E-4228-9011-735FC67C7D5A}" destId="{2994A6D3-D0A9-48F7-B3CE-8ADB327C2E59}" srcOrd="2" destOrd="0" presId="urn:microsoft.com/office/officeart/2005/8/layout/StepDownProcess"/>
    <dgm:cxn modelId="{F6F5C134-A67E-4607-A361-73E8CC0C8DED}" type="presParOf" srcId="{1855955B-BE33-4D97-B591-A57715B4A508}" destId="{81DF543D-A1B5-4ABF-9E8F-1D8D4AD9DD41}" srcOrd="1" destOrd="0" presId="urn:microsoft.com/office/officeart/2005/8/layout/StepDownProcess"/>
    <dgm:cxn modelId="{F6320A8A-5972-4C6C-8C85-FCC30F0CD39A}" type="presParOf" srcId="{1855955B-BE33-4D97-B591-A57715B4A508}" destId="{639A0B87-9E2E-4667-A364-5B22DA50A79D}" srcOrd="2" destOrd="0" presId="urn:microsoft.com/office/officeart/2005/8/layout/StepDownProcess"/>
    <dgm:cxn modelId="{5F3FF548-2E85-44B2-8827-B4C4C27BFD58}" type="presParOf" srcId="{639A0B87-9E2E-4667-A364-5B22DA50A79D}" destId="{1A6CCCD6-BE17-49CF-BD68-F3471B88E66E}" srcOrd="0" destOrd="0" presId="urn:microsoft.com/office/officeart/2005/8/layout/StepDownProcess"/>
    <dgm:cxn modelId="{3D6FF506-6700-4D5A-B0B9-46DCCA5729AA}" type="presParOf" srcId="{639A0B87-9E2E-4667-A364-5B22DA50A79D}" destId="{A5B2F976-FDEE-43A3-9786-E0966BB8101D}" srcOrd="1" destOrd="0" presId="urn:microsoft.com/office/officeart/2005/8/layout/StepDownProcess"/>
    <dgm:cxn modelId="{DE1C9E89-CD94-4E78-8203-934EE7A5F7A7}" type="presParOf" srcId="{639A0B87-9E2E-4667-A364-5B22DA50A79D}" destId="{D91613E3-05BC-4C1A-809B-7721A5965B10}" srcOrd="2" destOrd="0" presId="urn:microsoft.com/office/officeart/2005/8/layout/StepDownProcess"/>
    <dgm:cxn modelId="{4FB8EBD6-2D05-4CEE-88E6-665E534FB9F6}" type="presParOf" srcId="{1855955B-BE33-4D97-B591-A57715B4A508}" destId="{6DFC5BDB-B315-434A-99D0-04E6FF3885B0}" srcOrd="3" destOrd="0" presId="urn:microsoft.com/office/officeart/2005/8/layout/StepDownProcess"/>
    <dgm:cxn modelId="{5FEF6455-0BA9-471A-A75E-522408A510F7}" type="presParOf" srcId="{1855955B-BE33-4D97-B591-A57715B4A508}" destId="{28EB515C-8BFF-4A7D-A74D-54C8F8C0A90D}" srcOrd="4" destOrd="0" presId="urn:microsoft.com/office/officeart/2005/8/layout/StepDownProcess"/>
    <dgm:cxn modelId="{F9545F70-A15E-4CB0-A3D9-BCB3EA52C0C1}" type="presParOf" srcId="{28EB515C-8BFF-4A7D-A74D-54C8F8C0A90D}" destId="{5C179734-4F10-4BF6-BA95-4936206446AA}" srcOrd="0" destOrd="0" presId="urn:microsoft.com/office/officeart/2005/8/layout/StepDownProcess"/>
    <dgm:cxn modelId="{47544F26-417A-43A2-8875-2031D115B1B6}" type="presParOf" srcId="{28EB515C-8BFF-4A7D-A74D-54C8F8C0A90D}" destId="{6BF1C03D-6A1E-42CC-AEFE-8766B5E6F8CF}" srcOrd="1" destOrd="0" presId="urn:microsoft.com/office/officeart/2005/8/layout/StepDownProcess"/>
    <dgm:cxn modelId="{848A16E4-A11F-4B7E-9B7B-737D465B241D}" type="presParOf" srcId="{28EB515C-8BFF-4A7D-A74D-54C8F8C0A90D}" destId="{898FDD98-2E3C-472B-8BE6-2865072F5521}" srcOrd="2" destOrd="0" presId="urn:microsoft.com/office/officeart/2005/8/layout/StepDownProcess"/>
    <dgm:cxn modelId="{ED14E451-983F-4AEC-8717-5E35BEDEA2E9}" type="presParOf" srcId="{1855955B-BE33-4D97-B591-A57715B4A508}" destId="{F65B48A3-D03C-46A6-BB43-A6A8414D98F5}" srcOrd="5" destOrd="0" presId="urn:microsoft.com/office/officeart/2005/8/layout/StepDownProcess"/>
    <dgm:cxn modelId="{116EEF63-5EF6-4237-9B74-E4844FE7F35F}" type="presParOf" srcId="{1855955B-BE33-4D97-B591-A57715B4A508}" destId="{43F37B73-284C-4AA5-A695-EB95D4A4D012}" srcOrd="6" destOrd="0" presId="urn:microsoft.com/office/officeart/2005/8/layout/StepDownProcess"/>
    <dgm:cxn modelId="{EC49AD1F-46DC-4AC2-B10C-038658A5DE4A}" type="presParOf" srcId="{43F37B73-284C-4AA5-A695-EB95D4A4D012}" destId="{8C512228-F91F-446A-91FC-75470E2D021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796F32-50FD-4400-B3FD-780EE6908CAE}" type="doc">
      <dgm:prSet loTypeId="urn:microsoft.com/office/officeart/2005/8/layout/list1" loCatId="list" qsTypeId="urn:microsoft.com/office/officeart/2005/8/quickstyle/simple2" qsCatId="simple" csTypeId="urn:microsoft.com/office/officeart/2005/8/colors/colorful3" csCatId="colorful" phldr="1"/>
      <dgm:spPr/>
      <dgm:t>
        <a:bodyPr/>
        <a:lstStyle/>
        <a:p>
          <a:endParaRPr lang="en-US"/>
        </a:p>
      </dgm:t>
    </dgm:pt>
    <dgm:pt modelId="{ADFE54A3-C2EE-471D-B494-1F1354ECBB49}">
      <dgm:prSet phldrT="[Text]"/>
      <dgm:spPr/>
      <dgm:t>
        <a:bodyPr/>
        <a:lstStyle/>
        <a:p>
          <a:r>
            <a:rPr lang="en-US" b="0" dirty="0"/>
            <a:t>Identifying future leaders</a:t>
          </a:r>
        </a:p>
      </dgm:t>
    </dgm:pt>
    <dgm:pt modelId="{F607108B-97DC-4EE3-9562-F2FED6DF92E7}" type="parTrans" cxnId="{47EE8BDB-ED2F-4F23-8D32-61BDD480FD9E}">
      <dgm:prSet/>
      <dgm:spPr/>
      <dgm:t>
        <a:bodyPr/>
        <a:lstStyle/>
        <a:p>
          <a:endParaRPr lang="en-US"/>
        </a:p>
      </dgm:t>
    </dgm:pt>
    <dgm:pt modelId="{BC55099A-1445-4C99-8AA1-4F6EA8555728}" type="sibTrans" cxnId="{47EE8BDB-ED2F-4F23-8D32-61BDD480FD9E}">
      <dgm:prSet/>
      <dgm:spPr/>
      <dgm:t>
        <a:bodyPr/>
        <a:lstStyle/>
        <a:p>
          <a:endParaRPr lang="en-US"/>
        </a:p>
      </dgm:t>
    </dgm:pt>
    <dgm:pt modelId="{FCD33746-9A00-44F5-A1AD-9C614C84C963}">
      <dgm:prSet phldrT="[Text]"/>
      <dgm:spPr/>
      <dgm:t>
        <a:bodyPr/>
        <a:lstStyle/>
        <a:p>
          <a:r>
            <a:rPr lang="en-US" b="0" dirty="0"/>
            <a:t>Creating a desire to take on leadership roles</a:t>
          </a:r>
        </a:p>
      </dgm:t>
    </dgm:pt>
    <dgm:pt modelId="{2CFF509E-8A1C-4946-88A2-ED7F5EA5AA65}" type="parTrans" cxnId="{B0400AE5-7526-4A55-B893-52D2035736C3}">
      <dgm:prSet/>
      <dgm:spPr/>
      <dgm:t>
        <a:bodyPr/>
        <a:lstStyle/>
        <a:p>
          <a:endParaRPr lang="en-US"/>
        </a:p>
      </dgm:t>
    </dgm:pt>
    <dgm:pt modelId="{04CC67E4-5AE2-4DAC-AB18-735C404F290A}" type="sibTrans" cxnId="{B0400AE5-7526-4A55-B893-52D2035736C3}">
      <dgm:prSet/>
      <dgm:spPr/>
      <dgm:t>
        <a:bodyPr/>
        <a:lstStyle/>
        <a:p>
          <a:endParaRPr lang="en-US"/>
        </a:p>
      </dgm:t>
    </dgm:pt>
    <dgm:pt modelId="{977E6D9A-FAE6-4E8D-9289-1548BFB3212F}">
      <dgm:prSet phldrT="[Text]"/>
      <dgm:spPr/>
      <dgm:t>
        <a:bodyPr/>
        <a:lstStyle/>
        <a:p>
          <a:r>
            <a:rPr lang="en-US" b="0" dirty="0"/>
            <a:t>Leadership development tools</a:t>
          </a:r>
        </a:p>
      </dgm:t>
    </dgm:pt>
    <dgm:pt modelId="{DA560402-9FDC-4486-BA07-41D94E91E782}" type="parTrans" cxnId="{F02161EF-871A-4BFC-A43F-1C6298813EC2}">
      <dgm:prSet/>
      <dgm:spPr/>
      <dgm:t>
        <a:bodyPr/>
        <a:lstStyle/>
        <a:p>
          <a:endParaRPr lang="en-US"/>
        </a:p>
      </dgm:t>
    </dgm:pt>
    <dgm:pt modelId="{D918FD5C-3A73-4B49-BDEA-DCC0BA8BC52A}" type="sibTrans" cxnId="{F02161EF-871A-4BFC-A43F-1C6298813EC2}">
      <dgm:prSet/>
      <dgm:spPr/>
      <dgm:t>
        <a:bodyPr/>
        <a:lstStyle/>
        <a:p>
          <a:endParaRPr lang="en-US"/>
        </a:p>
      </dgm:t>
    </dgm:pt>
    <dgm:pt modelId="{5A3EFE8B-3F49-4226-A065-114BFA4852D1}">
      <dgm:prSet/>
      <dgm:spPr/>
      <dgm:t>
        <a:bodyPr/>
        <a:lstStyle/>
        <a:p>
          <a:r>
            <a:rPr lang="en-US" b="0" dirty="0"/>
            <a:t>Nurturing future leaders</a:t>
          </a:r>
        </a:p>
      </dgm:t>
    </dgm:pt>
    <dgm:pt modelId="{C50E449E-8105-4E75-BA06-6E2DEB32A2B0}" type="parTrans" cxnId="{12A051C7-AEAE-4267-801F-52F7E92C8C53}">
      <dgm:prSet/>
      <dgm:spPr/>
      <dgm:t>
        <a:bodyPr/>
        <a:lstStyle/>
        <a:p>
          <a:endParaRPr lang="en-US"/>
        </a:p>
      </dgm:t>
    </dgm:pt>
    <dgm:pt modelId="{73885FFF-4412-4D2C-B357-A72C1FC2048F}" type="sibTrans" cxnId="{12A051C7-AEAE-4267-801F-52F7E92C8C53}">
      <dgm:prSet/>
      <dgm:spPr/>
      <dgm:t>
        <a:bodyPr/>
        <a:lstStyle/>
        <a:p>
          <a:endParaRPr lang="en-US"/>
        </a:p>
      </dgm:t>
    </dgm:pt>
    <dgm:pt modelId="{40880065-1200-4687-8759-E8699521C29E}">
      <dgm:prSet/>
      <dgm:spPr/>
      <dgm:t>
        <a:bodyPr/>
        <a:lstStyle/>
        <a:p>
          <a:r>
            <a:rPr lang="en-US" b="0" dirty="0"/>
            <a:t>Encouraging members to take leadership roles</a:t>
          </a:r>
        </a:p>
      </dgm:t>
    </dgm:pt>
    <dgm:pt modelId="{9E8973B1-F491-462B-854E-DAEE28BD846B}" type="parTrans" cxnId="{9862D24F-0228-4187-948F-4BC8356097D3}">
      <dgm:prSet/>
      <dgm:spPr/>
      <dgm:t>
        <a:bodyPr/>
        <a:lstStyle/>
        <a:p>
          <a:endParaRPr lang="en-US"/>
        </a:p>
      </dgm:t>
    </dgm:pt>
    <dgm:pt modelId="{652A52DB-BAEB-41FD-B3C9-5176BF054724}" type="sibTrans" cxnId="{9862D24F-0228-4187-948F-4BC8356097D3}">
      <dgm:prSet/>
      <dgm:spPr/>
      <dgm:t>
        <a:bodyPr/>
        <a:lstStyle/>
        <a:p>
          <a:endParaRPr lang="en-US"/>
        </a:p>
      </dgm:t>
    </dgm:pt>
    <dgm:pt modelId="{AEE6EEA5-8DF5-403F-95A7-FB41BD85D26D}" type="pres">
      <dgm:prSet presAssocID="{D7796F32-50FD-4400-B3FD-780EE6908CAE}" presName="linear" presStyleCnt="0">
        <dgm:presLayoutVars>
          <dgm:dir/>
          <dgm:animLvl val="lvl"/>
          <dgm:resizeHandles val="exact"/>
        </dgm:presLayoutVars>
      </dgm:prSet>
      <dgm:spPr/>
    </dgm:pt>
    <dgm:pt modelId="{69CB9A49-CB4D-43CD-B964-1AD8F3E7033B}" type="pres">
      <dgm:prSet presAssocID="{ADFE54A3-C2EE-471D-B494-1F1354ECBB49}" presName="parentLin" presStyleCnt="0"/>
      <dgm:spPr/>
    </dgm:pt>
    <dgm:pt modelId="{A23BB3EC-9843-4782-BEAA-0E0BDA68156D}" type="pres">
      <dgm:prSet presAssocID="{ADFE54A3-C2EE-471D-B494-1F1354ECBB49}" presName="parentLeftMargin" presStyleLbl="node1" presStyleIdx="0" presStyleCnt="5"/>
      <dgm:spPr/>
    </dgm:pt>
    <dgm:pt modelId="{A04D40D9-4CF3-4565-8441-851278D1F426}" type="pres">
      <dgm:prSet presAssocID="{ADFE54A3-C2EE-471D-B494-1F1354ECBB49}" presName="parentText" presStyleLbl="node1" presStyleIdx="0" presStyleCnt="5" custScaleX="126786">
        <dgm:presLayoutVars>
          <dgm:chMax val="0"/>
          <dgm:bulletEnabled val="1"/>
        </dgm:presLayoutVars>
      </dgm:prSet>
      <dgm:spPr/>
    </dgm:pt>
    <dgm:pt modelId="{D16A0288-2E5B-4A72-8C6F-09EBD7472EA7}" type="pres">
      <dgm:prSet presAssocID="{ADFE54A3-C2EE-471D-B494-1F1354ECBB49}" presName="negativeSpace" presStyleCnt="0"/>
      <dgm:spPr/>
    </dgm:pt>
    <dgm:pt modelId="{E27B3B55-0FB8-4BB1-B610-3860266C66FE}" type="pres">
      <dgm:prSet presAssocID="{ADFE54A3-C2EE-471D-B494-1F1354ECBB49}" presName="childText" presStyleLbl="conFgAcc1" presStyleIdx="0" presStyleCnt="5">
        <dgm:presLayoutVars>
          <dgm:bulletEnabled val="1"/>
        </dgm:presLayoutVars>
      </dgm:prSet>
      <dgm:spPr/>
    </dgm:pt>
    <dgm:pt modelId="{CBBF65DE-FF4C-4BFE-AF20-B2354E6648EE}" type="pres">
      <dgm:prSet presAssocID="{BC55099A-1445-4C99-8AA1-4F6EA8555728}" presName="spaceBetweenRectangles" presStyleCnt="0"/>
      <dgm:spPr/>
    </dgm:pt>
    <dgm:pt modelId="{6C99D643-78D0-4A12-AF82-8BB8B6DD015D}" type="pres">
      <dgm:prSet presAssocID="{5A3EFE8B-3F49-4226-A065-114BFA4852D1}" presName="parentLin" presStyleCnt="0"/>
      <dgm:spPr/>
    </dgm:pt>
    <dgm:pt modelId="{493BD45C-E16B-4AF0-B29B-12E4B15FF729}" type="pres">
      <dgm:prSet presAssocID="{5A3EFE8B-3F49-4226-A065-114BFA4852D1}" presName="parentLeftMargin" presStyleLbl="node1" presStyleIdx="0" presStyleCnt="5"/>
      <dgm:spPr/>
    </dgm:pt>
    <dgm:pt modelId="{2D474E87-51FE-43DC-9693-729C1230657D}" type="pres">
      <dgm:prSet presAssocID="{5A3EFE8B-3F49-4226-A065-114BFA4852D1}" presName="parentText" presStyleLbl="node1" presStyleIdx="1" presStyleCnt="5" custScaleX="126785">
        <dgm:presLayoutVars>
          <dgm:chMax val="0"/>
          <dgm:bulletEnabled val="1"/>
        </dgm:presLayoutVars>
      </dgm:prSet>
      <dgm:spPr/>
    </dgm:pt>
    <dgm:pt modelId="{0737829C-8168-4599-A5A2-D7382AF3EBAD}" type="pres">
      <dgm:prSet presAssocID="{5A3EFE8B-3F49-4226-A065-114BFA4852D1}" presName="negativeSpace" presStyleCnt="0"/>
      <dgm:spPr/>
    </dgm:pt>
    <dgm:pt modelId="{27FA6656-3843-4773-9134-EC9EEBF2E5F2}" type="pres">
      <dgm:prSet presAssocID="{5A3EFE8B-3F49-4226-A065-114BFA4852D1}" presName="childText" presStyleLbl="conFgAcc1" presStyleIdx="1" presStyleCnt="5">
        <dgm:presLayoutVars>
          <dgm:bulletEnabled val="1"/>
        </dgm:presLayoutVars>
      </dgm:prSet>
      <dgm:spPr/>
    </dgm:pt>
    <dgm:pt modelId="{57F0DB10-2561-4501-9A9A-93FE0A53882B}" type="pres">
      <dgm:prSet presAssocID="{73885FFF-4412-4D2C-B357-A72C1FC2048F}" presName="spaceBetweenRectangles" presStyleCnt="0"/>
      <dgm:spPr/>
    </dgm:pt>
    <dgm:pt modelId="{28C5F799-2052-4E03-BF2A-3C70B524FDC7}" type="pres">
      <dgm:prSet presAssocID="{FCD33746-9A00-44F5-A1AD-9C614C84C963}" presName="parentLin" presStyleCnt="0"/>
      <dgm:spPr/>
    </dgm:pt>
    <dgm:pt modelId="{3F3587F1-6802-4B86-A565-A604618A6635}" type="pres">
      <dgm:prSet presAssocID="{FCD33746-9A00-44F5-A1AD-9C614C84C963}" presName="parentLeftMargin" presStyleLbl="node1" presStyleIdx="1" presStyleCnt="5"/>
      <dgm:spPr/>
    </dgm:pt>
    <dgm:pt modelId="{DF92BAE1-4831-4A57-8B55-01C4C3540AC1}" type="pres">
      <dgm:prSet presAssocID="{FCD33746-9A00-44F5-A1AD-9C614C84C963}" presName="parentText" presStyleLbl="node1" presStyleIdx="2" presStyleCnt="5" custScaleX="127339">
        <dgm:presLayoutVars>
          <dgm:chMax val="0"/>
          <dgm:bulletEnabled val="1"/>
        </dgm:presLayoutVars>
      </dgm:prSet>
      <dgm:spPr/>
    </dgm:pt>
    <dgm:pt modelId="{EFA6F249-E8B6-4B3A-89B0-5F73404FD069}" type="pres">
      <dgm:prSet presAssocID="{FCD33746-9A00-44F5-A1AD-9C614C84C963}" presName="negativeSpace" presStyleCnt="0"/>
      <dgm:spPr/>
    </dgm:pt>
    <dgm:pt modelId="{344FF287-31CA-4251-B264-339348BB13A8}" type="pres">
      <dgm:prSet presAssocID="{FCD33746-9A00-44F5-A1AD-9C614C84C963}" presName="childText" presStyleLbl="conFgAcc1" presStyleIdx="2" presStyleCnt="5">
        <dgm:presLayoutVars>
          <dgm:bulletEnabled val="1"/>
        </dgm:presLayoutVars>
      </dgm:prSet>
      <dgm:spPr/>
    </dgm:pt>
    <dgm:pt modelId="{AB21C424-7E6A-4191-BB51-FB1CD8D8E2B2}" type="pres">
      <dgm:prSet presAssocID="{04CC67E4-5AE2-4DAC-AB18-735C404F290A}" presName="spaceBetweenRectangles" presStyleCnt="0"/>
      <dgm:spPr/>
    </dgm:pt>
    <dgm:pt modelId="{0E4582F4-F95D-4EC4-8BA5-C2D01C9B29DF}" type="pres">
      <dgm:prSet presAssocID="{40880065-1200-4687-8759-E8699521C29E}" presName="parentLin" presStyleCnt="0"/>
      <dgm:spPr/>
    </dgm:pt>
    <dgm:pt modelId="{6B73274B-9547-4760-A706-8D2DC085CD92}" type="pres">
      <dgm:prSet presAssocID="{40880065-1200-4687-8759-E8699521C29E}" presName="parentLeftMargin" presStyleLbl="node1" presStyleIdx="2" presStyleCnt="5"/>
      <dgm:spPr/>
    </dgm:pt>
    <dgm:pt modelId="{5405F9D4-2E9E-4CE1-ABF1-A48B6C580059}" type="pres">
      <dgm:prSet presAssocID="{40880065-1200-4687-8759-E8699521C29E}" presName="parentText" presStyleLbl="node1" presStyleIdx="3" presStyleCnt="5" custScaleX="127344">
        <dgm:presLayoutVars>
          <dgm:chMax val="0"/>
          <dgm:bulletEnabled val="1"/>
        </dgm:presLayoutVars>
      </dgm:prSet>
      <dgm:spPr/>
    </dgm:pt>
    <dgm:pt modelId="{15341598-7A9C-457F-BF5E-560501B958D8}" type="pres">
      <dgm:prSet presAssocID="{40880065-1200-4687-8759-E8699521C29E}" presName="negativeSpace" presStyleCnt="0"/>
      <dgm:spPr/>
    </dgm:pt>
    <dgm:pt modelId="{477AA7F2-A2B7-49B4-A68F-BF3704CFC314}" type="pres">
      <dgm:prSet presAssocID="{40880065-1200-4687-8759-E8699521C29E}" presName="childText" presStyleLbl="conFgAcc1" presStyleIdx="3" presStyleCnt="5" custLinFactNeighborX="-1953">
        <dgm:presLayoutVars>
          <dgm:bulletEnabled val="1"/>
        </dgm:presLayoutVars>
      </dgm:prSet>
      <dgm:spPr/>
    </dgm:pt>
    <dgm:pt modelId="{CDA06838-F02E-4E82-B2FF-8731B2BD3679}" type="pres">
      <dgm:prSet presAssocID="{652A52DB-BAEB-41FD-B3C9-5176BF054724}" presName="spaceBetweenRectangles" presStyleCnt="0"/>
      <dgm:spPr/>
    </dgm:pt>
    <dgm:pt modelId="{C44E5F93-39E6-4A7D-8A59-DE367E13CE1D}" type="pres">
      <dgm:prSet presAssocID="{977E6D9A-FAE6-4E8D-9289-1548BFB3212F}" presName="parentLin" presStyleCnt="0"/>
      <dgm:spPr/>
    </dgm:pt>
    <dgm:pt modelId="{DD6F0C27-02E5-47BC-9D8D-6173C7C7163B}" type="pres">
      <dgm:prSet presAssocID="{977E6D9A-FAE6-4E8D-9289-1548BFB3212F}" presName="parentLeftMargin" presStyleLbl="node1" presStyleIdx="3" presStyleCnt="5"/>
      <dgm:spPr/>
    </dgm:pt>
    <dgm:pt modelId="{B49EFDFC-730C-47DB-9EE6-CC663B43A5BC}" type="pres">
      <dgm:prSet presAssocID="{977E6D9A-FAE6-4E8D-9289-1548BFB3212F}" presName="parentText" presStyleLbl="node1" presStyleIdx="4" presStyleCnt="5" custScaleX="127901">
        <dgm:presLayoutVars>
          <dgm:chMax val="0"/>
          <dgm:bulletEnabled val="1"/>
        </dgm:presLayoutVars>
      </dgm:prSet>
      <dgm:spPr/>
    </dgm:pt>
    <dgm:pt modelId="{A2821D0E-2D77-4E9F-AFD0-BB81415E0D9E}" type="pres">
      <dgm:prSet presAssocID="{977E6D9A-FAE6-4E8D-9289-1548BFB3212F}" presName="negativeSpace" presStyleCnt="0"/>
      <dgm:spPr/>
    </dgm:pt>
    <dgm:pt modelId="{2D5B0412-0071-467F-8C24-48F5F427CE5A}" type="pres">
      <dgm:prSet presAssocID="{977E6D9A-FAE6-4E8D-9289-1548BFB3212F}" presName="childText" presStyleLbl="conFgAcc1" presStyleIdx="4" presStyleCnt="5">
        <dgm:presLayoutVars>
          <dgm:bulletEnabled val="1"/>
        </dgm:presLayoutVars>
      </dgm:prSet>
      <dgm:spPr/>
    </dgm:pt>
  </dgm:ptLst>
  <dgm:cxnLst>
    <dgm:cxn modelId="{8DB52C1C-4808-45FB-BC33-9546EB79AED6}" type="presOf" srcId="{ADFE54A3-C2EE-471D-B494-1F1354ECBB49}" destId="{A23BB3EC-9843-4782-BEAA-0E0BDA68156D}" srcOrd="0" destOrd="0" presId="urn:microsoft.com/office/officeart/2005/8/layout/list1"/>
    <dgm:cxn modelId="{413A2A33-AF3A-4850-B17F-92F76B4F7809}" type="presOf" srcId="{5A3EFE8B-3F49-4226-A065-114BFA4852D1}" destId="{2D474E87-51FE-43DC-9693-729C1230657D}" srcOrd="1" destOrd="0" presId="urn:microsoft.com/office/officeart/2005/8/layout/list1"/>
    <dgm:cxn modelId="{13EA4E6B-3745-4C00-872F-DBDB7E9E640D}" type="presOf" srcId="{ADFE54A3-C2EE-471D-B494-1F1354ECBB49}" destId="{A04D40D9-4CF3-4565-8441-851278D1F426}" srcOrd="1" destOrd="0" presId="urn:microsoft.com/office/officeart/2005/8/layout/list1"/>
    <dgm:cxn modelId="{5FE1054F-B4D7-400A-8D6F-57BF0B2F5AE1}" type="presOf" srcId="{977E6D9A-FAE6-4E8D-9289-1548BFB3212F}" destId="{DD6F0C27-02E5-47BC-9D8D-6173C7C7163B}" srcOrd="0" destOrd="0" presId="urn:microsoft.com/office/officeart/2005/8/layout/list1"/>
    <dgm:cxn modelId="{9862D24F-0228-4187-948F-4BC8356097D3}" srcId="{D7796F32-50FD-4400-B3FD-780EE6908CAE}" destId="{40880065-1200-4687-8759-E8699521C29E}" srcOrd="3" destOrd="0" parTransId="{9E8973B1-F491-462B-854E-DAEE28BD846B}" sibTransId="{652A52DB-BAEB-41FD-B3C9-5176BF054724}"/>
    <dgm:cxn modelId="{ED38F87C-E648-4913-B2F0-BDEE298FF7F6}" type="presOf" srcId="{FCD33746-9A00-44F5-A1AD-9C614C84C963}" destId="{3F3587F1-6802-4B86-A565-A604618A6635}" srcOrd="0" destOrd="0" presId="urn:microsoft.com/office/officeart/2005/8/layout/list1"/>
    <dgm:cxn modelId="{719F728F-81FE-4BEA-98DB-E8C6FF8DA93C}" type="presOf" srcId="{40880065-1200-4687-8759-E8699521C29E}" destId="{6B73274B-9547-4760-A706-8D2DC085CD92}" srcOrd="0" destOrd="0" presId="urn:microsoft.com/office/officeart/2005/8/layout/list1"/>
    <dgm:cxn modelId="{DAC39F9A-4BDD-4BD5-B991-DE48B5E419B1}" type="presOf" srcId="{40880065-1200-4687-8759-E8699521C29E}" destId="{5405F9D4-2E9E-4CE1-ABF1-A48B6C580059}" srcOrd="1" destOrd="0" presId="urn:microsoft.com/office/officeart/2005/8/layout/list1"/>
    <dgm:cxn modelId="{667B719E-AD6C-43DD-9CAF-FF4C2959A321}" type="presOf" srcId="{977E6D9A-FAE6-4E8D-9289-1548BFB3212F}" destId="{B49EFDFC-730C-47DB-9EE6-CC663B43A5BC}" srcOrd="1" destOrd="0" presId="urn:microsoft.com/office/officeart/2005/8/layout/list1"/>
    <dgm:cxn modelId="{30E96AA3-701D-4C07-9B4F-A2F1A5663A78}" type="presOf" srcId="{D7796F32-50FD-4400-B3FD-780EE6908CAE}" destId="{AEE6EEA5-8DF5-403F-95A7-FB41BD85D26D}" srcOrd="0" destOrd="0" presId="urn:microsoft.com/office/officeart/2005/8/layout/list1"/>
    <dgm:cxn modelId="{12A051C7-AEAE-4267-801F-52F7E92C8C53}" srcId="{D7796F32-50FD-4400-B3FD-780EE6908CAE}" destId="{5A3EFE8B-3F49-4226-A065-114BFA4852D1}" srcOrd="1" destOrd="0" parTransId="{C50E449E-8105-4E75-BA06-6E2DEB32A2B0}" sibTransId="{73885FFF-4412-4D2C-B357-A72C1FC2048F}"/>
    <dgm:cxn modelId="{47EE8BDB-ED2F-4F23-8D32-61BDD480FD9E}" srcId="{D7796F32-50FD-4400-B3FD-780EE6908CAE}" destId="{ADFE54A3-C2EE-471D-B494-1F1354ECBB49}" srcOrd="0" destOrd="0" parTransId="{F607108B-97DC-4EE3-9562-F2FED6DF92E7}" sibTransId="{BC55099A-1445-4C99-8AA1-4F6EA8555728}"/>
    <dgm:cxn modelId="{B0400AE5-7526-4A55-B893-52D2035736C3}" srcId="{D7796F32-50FD-4400-B3FD-780EE6908CAE}" destId="{FCD33746-9A00-44F5-A1AD-9C614C84C963}" srcOrd="2" destOrd="0" parTransId="{2CFF509E-8A1C-4946-88A2-ED7F5EA5AA65}" sibTransId="{04CC67E4-5AE2-4DAC-AB18-735C404F290A}"/>
    <dgm:cxn modelId="{D86E0BE8-9901-46C4-99A3-18F35C84D674}" type="presOf" srcId="{FCD33746-9A00-44F5-A1AD-9C614C84C963}" destId="{DF92BAE1-4831-4A57-8B55-01C4C3540AC1}" srcOrd="1" destOrd="0" presId="urn:microsoft.com/office/officeart/2005/8/layout/list1"/>
    <dgm:cxn modelId="{C1443AEF-7B4A-47BF-AC7B-74A17D1E122B}" type="presOf" srcId="{5A3EFE8B-3F49-4226-A065-114BFA4852D1}" destId="{493BD45C-E16B-4AF0-B29B-12E4B15FF729}" srcOrd="0" destOrd="0" presId="urn:microsoft.com/office/officeart/2005/8/layout/list1"/>
    <dgm:cxn modelId="{F02161EF-871A-4BFC-A43F-1C6298813EC2}" srcId="{D7796F32-50FD-4400-B3FD-780EE6908CAE}" destId="{977E6D9A-FAE6-4E8D-9289-1548BFB3212F}" srcOrd="4" destOrd="0" parTransId="{DA560402-9FDC-4486-BA07-41D94E91E782}" sibTransId="{D918FD5C-3A73-4B49-BDEA-DCC0BA8BC52A}"/>
    <dgm:cxn modelId="{705E5D83-F4AA-480B-962A-CA7DA02C56DE}" type="presParOf" srcId="{AEE6EEA5-8DF5-403F-95A7-FB41BD85D26D}" destId="{69CB9A49-CB4D-43CD-B964-1AD8F3E7033B}" srcOrd="0" destOrd="0" presId="urn:microsoft.com/office/officeart/2005/8/layout/list1"/>
    <dgm:cxn modelId="{F299DADA-6501-41D8-938A-D04349F315AE}" type="presParOf" srcId="{69CB9A49-CB4D-43CD-B964-1AD8F3E7033B}" destId="{A23BB3EC-9843-4782-BEAA-0E0BDA68156D}" srcOrd="0" destOrd="0" presId="urn:microsoft.com/office/officeart/2005/8/layout/list1"/>
    <dgm:cxn modelId="{8D46465C-82A0-4133-9DB8-DB256A4FFB53}" type="presParOf" srcId="{69CB9A49-CB4D-43CD-B964-1AD8F3E7033B}" destId="{A04D40D9-4CF3-4565-8441-851278D1F426}" srcOrd="1" destOrd="0" presId="urn:microsoft.com/office/officeart/2005/8/layout/list1"/>
    <dgm:cxn modelId="{AA03DC3A-42DF-4FAD-940C-37BC24E9F74A}" type="presParOf" srcId="{AEE6EEA5-8DF5-403F-95A7-FB41BD85D26D}" destId="{D16A0288-2E5B-4A72-8C6F-09EBD7472EA7}" srcOrd="1" destOrd="0" presId="urn:microsoft.com/office/officeart/2005/8/layout/list1"/>
    <dgm:cxn modelId="{046F0C10-2F50-469C-A5C9-BD588577FDDB}" type="presParOf" srcId="{AEE6EEA5-8DF5-403F-95A7-FB41BD85D26D}" destId="{E27B3B55-0FB8-4BB1-B610-3860266C66FE}" srcOrd="2" destOrd="0" presId="urn:microsoft.com/office/officeart/2005/8/layout/list1"/>
    <dgm:cxn modelId="{DC4F207A-4B49-4C03-8A6B-D6B8BC7F1BE5}" type="presParOf" srcId="{AEE6EEA5-8DF5-403F-95A7-FB41BD85D26D}" destId="{CBBF65DE-FF4C-4BFE-AF20-B2354E6648EE}" srcOrd="3" destOrd="0" presId="urn:microsoft.com/office/officeart/2005/8/layout/list1"/>
    <dgm:cxn modelId="{6033F279-3B7C-4CB2-8137-70E1712D30AD}" type="presParOf" srcId="{AEE6EEA5-8DF5-403F-95A7-FB41BD85D26D}" destId="{6C99D643-78D0-4A12-AF82-8BB8B6DD015D}" srcOrd="4" destOrd="0" presId="urn:microsoft.com/office/officeart/2005/8/layout/list1"/>
    <dgm:cxn modelId="{7377A37D-B921-499C-9711-BB6F84471D19}" type="presParOf" srcId="{6C99D643-78D0-4A12-AF82-8BB8B6DD015D}" destId="{493BD45C-E16B-4AF0-B29B-12E4B15FF729}" srcOrd="0" destOrd="0" presId="urn:microsoft.com/office/officeart/2005/8/layout/list1"/>
    <dgm:cxn modelId="{E5BF1746-7A1B-4A80-90D3-7BCF44F95158}" type="presParOf" srcId="{6C99D643-78D0-4A12-AF82-8BB8B6DD015D}" destId="{2D474E87-51FE-43DC-9693-729C1230657D}" srcOrd="1" destOrd="0" presId="urn:microsoft.com/office/officeart/2005/8/layout/list1"/>
    <dgm:cxn modelId="{8006D2BD-14DA-4D3B-BAC1-8667DFF2CBCE}" type="presParOf" srcId="{AEE6EEA5-8DF5-403F-95A7-FB41BD85D26D}" destId="{0737829C-8168-4599-A5A2-D7382AF3EBAD}" srcOrd="5" destOrd="0" presId="urn:microsoft.com/office/officeart/2005/8/layout/list1"/>
    <dgm:cxn modelId="{B45E6473-DB6B-4837-A5A9-9256F429C11F}" type="presParOf" srcId="{AEE6EEA5-8DF5-403F-95A7-FB41BD85D26D}" destId="{27FA6656-3843-4773-9134-EC9EEBF2E5F2}" srcOrd="6" destOrd="0" presId="urn:microsoft.com/office/officeart/2005/8/layout/list1"/>
    <dgm:cxn modelId="{B356AA43-69D1-45DF-9D5A-D7C1E8E4C048}" type="presParOf" srcId="{AEE6EEA5-8DF5-403F-95A7-FB41BD85D26D}" destId="{57F0DB10-2561-4501-9A9A-93FE0A53882B}" srcOrd="7" destOrd="0" presId="urn:microsoft.com/office/officeart/2005/8/layout/list1"/>
    <dgm:cxn modelId="{A7004277-2CCF-4C80-9C00-8F1E47099E28}" type="presParOf" srcId="{AEE6EEA5-8DF5-403F-95A7-FB41BD85D26D}" destId="{28C5F799-2052-4E03-BF2A-3C70B524FDC7}" srcOrd="8" destOrd="0" presId="urn:microsoft.com/office/officeart/2005/8/layout/list1"/>
    <dgm:cxn modelId="{BE7F4C0C-9735-4696-8604-724F3E66EECE}" type="presParOf" srcId="{28C5F799-2052-4E03-BF2A-3C70B524FDC7}" destId="{3F3587F1-6802-4B86-A565-A604618A6635}" srcOrd="0" destOrd="0" presId="urn:microsoft.com/office/officeart/2005/8/layout/list1"/>
    <dgm:cxn modelId="{7D6389C4-45AE-49D4-A32D-ECDF5A121144}" type="presParOf" srcId="{28C5F799-2052-4E03-BF2A-3C70B524FDC7}" destId="{DF92BAE1-4831-4A57-8B55-01C4C3540AC1}" srcOrd="1" destOrd="0" presId="urn:microsoft.com/office/officeart/2005/8/layout/list1"/>
    <dgm:cxn modelId="{CE71A650-3DFD-4439-8220-5BA1C2ED2159}" type="presParOf" srcId="{AEE6EEA5-8DF5-403F-95A7-FB41BD85D26D}" destId="{EFA6F249-E8B6-4B3A-89B0-5F73404FD069}" srcOrd="9" destOrd="0" presId="urn:microsoft.com/office/officeart/2005/8/layout/list1"/>
    <dgm:cxn modelId="{BD644EBC-744C-41AC-9747-0240B2237CC7}" type="presParOf" srcId="{AEE6EEA5-8DF5-403F-95A7-FB41BD85D26D}" destId="{344FF287-31CA-4251-B264-339348BB13A8}" srcOrd="10" destOrd="0" presId="urn:microsoft.com/office/officeart/2005/8/layout/list1"/>
    <dgm:cxn modelId="{53268565-23F4-4BCC-8FA3-4C3D5D512F92}" type="presParOf" srcId="{AEE6EEA5-8DF5-403F-95A7-FB41BD85D26D}" destId="{AB21C424-7E6A-4191-BB51-FB1CD8D8E2B2}" srcOrd="11" destOrd="0" presId="urn:microsoft.com/office/officeart/2005/8/layout/list1"/>
    <dgm:cxn modelId="{B6A37F4E-E007-4E5C-96EF-F22E8B482374}" type="presParOf" srcId="{AEE6EEA5-8DF5-403F-95A7-FB41BD85D26D}" destId="{0E4582F4-F95D-4EC4-8BA5-C2D01C9B29DF}" srcOrd="12" destOrd="0" presId="urn:microsoft.com/office/officeart/2005/8/layout/list1"/>
    <dgm:cxn modelId="{C0467F5E-4D15-449A-87D8-9BA4351AF7FA}" type="presParOf" srcId="{0E4582F4-F95D-4EC4-8BA5-C2D01C9B29DF}" destId="{6B73274B-9547-4760-A706-8D2DC085CD92}" srcOrd="0" destOrd="0" presId="urn:microsoft.com/office/officeart/2005/8/layout/list1"/>
    <dgm:cxn modelId="{61B9546C-CA12-4762-A4B0-E7FA95BCCD6E}" type="presParOf" srcId="{0E4582F4-F95D-4EC4-8BA5-C2D01C9B29DF}" destId="{5405F9D4-2E9E-4CE1-ABF1-A48B6C580059}" srcOrd="1" destOrd="0" presId="urn:microsoft.com/office/officeart/2005/8/layout/list1"/>
    <dgm:cxn modelId="{49133867-279F-4EE3-8F4B-2FD2CD4C290C}" type="presParOf" srcId="{AEE6EEA5-8DF5-403F-95A7-FB41BD85D26D}" destId="{15341598-7A9C-457F-BF5E-560501B958D8}" srcOrd="13" destOrd="0" presId="urn:microsoft.com/office/officeart/2005/8/layout/list1"/>
    <dgm:cxn modelId="{DD178416-8406-4617-AAE4-9EE8F0A80EB3}" type="presParOf" srcId="{AEE6EEA5-8DF5-403F-95A7-FB41BD85D26D}" destId="{477AA7F2-A2B7-49B4-A68F-BF3704CFC314}" srcOrd="14" destOrd="0" presId="urn:microsoft.com/office/officeart/2005/8/layout/list1"/>
    <dgm:cxn modelId="{E4B52E14-F102-4BB2-BF58-8000834030D9}" type="presParOf" srcId="{AEE6EEA5-8DF5-403F-95A7-FB41BD85D26D}" destId="{CDA06838-F02E-4E82-B2FF-8731B2BD3679}" srcOrd="15" destOrd="0" presId="urn:microsoft.com/office/officeart/2005/8/layout/list1"/>
    <dgm:cxn modelId="{523DE79A-2004-4AAC-81F9-BCBBE51DAF1C}" type="presParOf" srcId="{AEE6EEA5-8DF5-403F-95A7-FB41BD85D26D}" destId="{C44E5F93-39E6-4A7D-8A59-DE367E13CE1D}" srcOrd="16" destOrd="0" presId="urn:microsoft.com/office/officeart/2005/8/layout/list1"/>
    <dgm:cxn modelId="{0FCA2D56-0C34-47CA-9B46-228AEB899AC9}" type="presParOf" srcId="{C44E5F93-39E6-4A7D-8A59-DE367E13CE1D}" destId="{DD6F0C27-02E5-47BC-9D8D-6173C7C7163B}" srcOrd="0" destOrd="0" presId="urn:microsoft.com/office/officeart/2005/8/layout/list1"/>
    <dgm:cxn modelId="{9CBDB2D1-E6C1-4D0D-9FED-F02D15E08BD0}" type="presParOf" srcId="{C44E5F93-39E6-4A7D-8A59-DE367E13CE1D}" destId="{B49EFDFC-730C-47DB-9EE6-CC663B43A5BC}" srcOrd="1" destOrd="0" presId="urn:microsoft.com/office/officeart/2005/8/layout/list1"/>
    <dgm:cxn modelId="{5D816B30-21F9-4CC9-9ED2-AC680D60C11B}" type="presParOf" srcId="{AEE6EEA5-8DF5-403F-95A7-FB41BD85D26D}" destId="{A2821D0E-2D77-4E9F-AFD0-BB81415E0D9E}" srcOrd="17" destOrd="0" presId="urn:microsoft.com/office/officeart/2005/8/layout/list1"/>
    <dgm:cxn modelId="{0CC13361-B435-4D11-B740-6BACF70AD33F}" type="presParOf" srcId="{AEE6EEA5-8DF5-403F-95A7-FB41BD85D26D}" destId="{2D5B0412-0071-467F-8C24-48F5F427CE5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43A12-E437-4E09-BE0C-7E8D4700D733}">
      <dsp:nvSpPr>
        <dsp:cNvPr id="0" name=""/>
        <dsp:cNvSpPr/>
      </dsp:nvSpPr>
      <dsp:spPr>
        <a:xfrm>
          <a:off x="0" y="524329"/>
          <a:ext cx="2585356" cy="155121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accent1"/>
              </a:solidFill>
              <a:latin typeface="+mj-lt"/>
            </a:rPr>
            <a:t>Work with the Governor &amp; Convention Chair</a:t>
          </a:r>
        </a:p>
      </dsp:txBody>
      <dsp:txXfrm>
        <a:off x="0" y="524329"/>
        <a:ext cx="2585356" cy="1551214"/>
      </dsp:txXfrm>
    </dsp:sp>
    <dsp:sp modelId="{C1AC27C8-45B2-426D-A200-C2C3F17C09E3}">
      <dsp:nvSpPr>
        <dsp:cNvPr id="0" name=""/>
        <dsp:cNvSpPr/>
      </dsp:nvSpPr>
      <dsp:spPr>
        <a:xfrm>
          <a:off x="2843892" y="524329"/>
          <a:ext cx="2585356" cy="1551214"/>
        </a:xfrm>
        <a:prstGeom prst="rect">
          <a:avLst/>
        </a:prstGeom>
        <a:solidFill>
          <a:schemeClr val="accent4">
            <a:hueOff val="-982076"/>
            <a:satOff val="-7890"/>
            <a:lumOff val="-56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accent1"/>
              </a:solidFill>
              <a:latin typeface="+mj-lt"/>
            </a:rPr>
            <a:t>Align LD Goals &amp; Training with District Strategies &amp; Plans</a:t>
          </a:r>
        </a:p>
      </dsp:txBody>
      <dsp:txXfrm>
        <a:off x="2843892" y="524329"/>
        <a:ext cx="2585356" cy="1551214"/>
      </dsp:txXfrm>
    </dsp:sp>
    <dsp:sp modelId="{1EE0196B-285C-4204-83E7-7102F638EC35}">
      <dsp:nvSpPr>
        <dsp:cNvPr id="0" name=""/>
        <dsp:cNvSpPr/>
      </dsp:nvSpPr>
      <dsp:spPr>
        <a:xfrm>
          <a:off x="5687785" y="524329"/>
          <a:ext cx="2585356" cy="1551214"/>
        </a:xfrm>
        <a:prstGeom prst="rect">
          <a:avLst/>
        </a:prstGeom>
        <a:solidFill>
          <a:schemeClr val="accent4">
            <a:hueOff val="-1964152"/>
            <a:satOff val="-15780"/>
            <a:lumOff val="-113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687785" y="524329"/>
        <a:ext cx="2585356" cy="1551214"/>
      </dsp:txXfrm>
    </dsp:sp>
    <dsp:sp modelId="{5E754BBD-23BE-4AF6-931C-F7CE6CE956E0}">
      <dsp:nvSpPr>
        <dsp:cNvPr id="0" name=""/>
        <dsp:cNvSpPr/>
      </dsp:nvSpPr>
      <dsp:spPr>
        <a:xfrm>
          <a:off x="0" y="2334078"/>
          <a:ext cx="2585356" cy="1551214"/>
        </a:xfrm>
        <a:prstGeom prst="rect">
          <a:avLst/>
        </a:prstGeom>
        <a:solidFill>
          <a:schemeClr val="accent4">
            <a:hueOff val="-2946227"/>
            <a:satOff val="-23670"/>
            <a:lumOff val="-169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1"/>
              </a:solidFill>
              <a:latin typeface="+mj-lt"/>
            </a:rPr>
            <a:t>Promote Learning at All Levels</a:t>
          </a:r>
        </a:p>
      </dsp:txBody>
      <dsp:txXfrm>
        <a:off x="0" y="2334078"/>
        <a:ext cx="2585356" cy="1551214"/>
      </dsp:txXfrm>
    </dsp:sp>
    <dsp:sp modelId="{EF0D66CF-EE91-47D5-9F22-BFE50C41B2E4}">
      <dsp:nvSpPr>
        <dsp:cNvPr id="0" name=""/>
        <dsp:cNvSpPr/>
      </dsp:nvSpPr>
      <dsp:spPr>
        <a:xfrm>
          <a:off x="2843892" y="2334078"/>
          <a:ext cx="2585356" cy="1551214"/>
        </a:xfrm>
        <a:prstGeom prst="rect">
          <a:avLst/>
        </a:prstGeom>
        <a:solidFill>
          <a:schemeClr val="accent4">
            <a:hueOff val="-3928303"/>
            <a:satOff val="-31561"/>
            <a:lumOff val="-226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7200" b="1" kern="1200" dirty="0">
              <a:solidFill>
                <a:schemeClr val="accent1"/>
              </a:solidFill>
              <a:latin typeface="+mj-lt"/>
            </a:rPr>
            <a:t>LMS</a:t>
          </a:r>
        </a:p>
      </dsp:txBody>
      <dsp:txXfrm>
        <a:off x="2843892" y="2334078"/>
        <a:ext cx="2585356" cy="1551214"/>
      </dsp:txXfrm>
    </dsp:sp>
    <dsp:sp modelId="{CA18506F-EB8F-4661-9288-AA52C2E88C35}">
      <dsp:nvSpPr>
        <dsp:cNvPr id="0" name=""/>
        <dsp:cNvSpPr/>
      </dsp:nvSpPr>
      <dsp:spPr>
        <a:xfrm>
          <a:off x="5687785" y="2334078"/>
          <a:ext cx="2585356" cy="1551214"/>
        </a:xfrm>
        <a:prstGeom prst="rect">
          <a:avLst/>
        </a:prstGeom>
        <a:solidFill>
          <a:schemeClr val="accent4">
            <a:hueOff val="-4910379"/>
            <a:satOff val="-39451"/>
            <a:lumOff val="-283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accent1"/>
              </a:solidFill>
              <a:latin typeface="+mj-lt"/>
            </a:rPr>
            <a:t>Develop Future Leaders</a:t>
          </a:r>
        </a:p>
      </dsp:txBody>
      <dsp:txXfrm>
        <a:off x="5687785" y="2334078"/>
        <a:ext cx="2585356" cy="1551214"/>
      </dsp:txXfrm>
    </dsp:sp>
    <dsp:sp modelId="{A3138728-7973-4F61-9CF6-A66D44AB9B8D}">
      <dsp:nvSpPr>
        <dsp:cNvPr id="0" name=""/>
        <dsp:cNvSpPr/>
      </dsp:nvSpPr>
      <dsp:spPr>
        <a:xfrm>
          <a:off x="0" y="4143828"/>
          <a:ext cx="2585356" cy="1551214"/>
        </a:xfrm>
        <a:prstGeom prst="rect">
          <a:avLst/>
        </a:prstGeom>
        <a:solidFill>
          <a:schemeClr val="accent4">
            <a:hueOff val="-5892455"/>
            <a:satOff val="-47341"/>
            <a:lumOff val="-339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4143828"/>
        <a:ext cx="2585356" cy="1551214"/>
      </dsp:txXfrm>
    </dsp:sp>
    <dsp:sp modelId="{0F56FB41-0EFD-4CE0-B0D8-B6C4E7846E9A}">
      <dsp:nvSpPr>
        <dsp:cNvPr id="0" name=""/>
        <dsp:cNvSpPr/>
      </dsp:nvSpPr>
      <dsp:spPr>
        <a:xfrm>
          <a:off x="2843892" y="4143828"/>
          <a:ext cx="2585356" cy="1551214"/>
        </a:xfrm>
        <a:prstGeom prst="rect">
          <a:avLst/>
        </a:prstGeom>
        <a:solidFill>
          <a:schemeClr val="accent4">
            <a:hueOff val="-6874530"/>
            <a:satOff val="-55231"/>
            <a:lumOff val="-396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843892" y="4143828"/>
        <a:ext cx="2585356" cy="1551214"/>
      </dsp:txXfrm>
    </dsp:sp>
    <dsp:sp modelId="{160BE0C0-604D-49EA-A98B-872D4E48B321}">
      <dsp:nvSpPr>
        <dsp:cNvPr id="0" name=""/>
        <dsp:cNvSpPr/>
      </dsp:nvSpPr>
      <dsp:spPr>
        <a:xfrm>
          <a:off x="5687785" y="4143828"/>
          <a:ext cx="2585356" cy="1551214"/>
        </a:xfrm>
        <a:prstGeom prst="rect">
          <a:avLst/>
        </a:prstGeom>
        <a:solidFill>
          <a:schemeClr val="accent4">
            <a:hueOff val="-7856606"/>
            <a:satOff val="-63121"/>
            <a:lumOff val="-45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687785" y="4143828"/>
        <a:ext cx="2585356" cy="1551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9721D-C2E5-4B4E-BF00-323AB735E23E}">
      <dsp:nvSpPr>
        <dsp:cNvPr id="0" name=""/>
        <dsp:cNvSpPr/>
      </dsp:nvSpPr>
      <dsp:spPr>
        <a:xfrm>
          <a:off x="0" y="0"/>
          <a:ext cx="6589485" cy="991969"/>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endParaRPr lang="en-US" sz="2000" kern="1200" dirty="0"/>
        </a:p>
      </dsp:txBody>
      <dsp:txXfrm>
        <a:off x="29054" y="29054"/>
        <a:ext cx="5435251" cy="933861"/>
      </dsp:txXfrm>
    </dsp:sp>
    <dsp:sp modelId="{2E07EA6E-B18F-4B22-B541-8408953EDFF9}">
      <dsp:nvSpPr>
        <dsp:cNvPr id="0" name=""/>
        <dsp:cNvSpPr/>
      </dsp:nvSpPr>
      <dsp:spPr>
        <a:xfrm>
          <a:off x="551869" y="1172327"/>
          <a:ext cx="6589485" cy="991969"/>
        </a:xfrm>
        <a:prstGeom prst="roundRect">
          <a:avLst>
            <a:gd name="adj" fmla="val 10000"/>
          </a:avLst>
        </a:prstGeom>
        <a:solidFill>
          <a:schemeClr val="accent4">
            <a:shade val="80000"/>
            <a:hueOff val="35966"/>
            <a:satOff val="5988"/>
            <a:lumOff val="53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dirty="0"/>
        </a:p>
        <a:p>
          <a:pPr marL="0" lvl="0" indent="0" algn="l" defTabSz="1022350">
            <a:lnSpc>
              <a:spcPct val="90000"/>
            </a:lnSpc>
            <a:spcBef>
              <a:spcPct val="0"/>
            </a:spcBef>
            <a:spcAft>
              <a:spcPct val="35000"/>
            </a:spcAft>
            <a:buNone/>
          </a:pPr>
          <a:endParaRPr lang="en-US" sz="2300" kern="1200" dirty="0"/>
        </a:p>
      </dsp:txBody>
      <dsp:txXfrm>
        <a:off x="580923" y="1201381"/>
        <a:ext cx="5334728" cy="933861"/>
      </dsp:txXfrm>
    </dsp:sp>
    <dsp:sp modelId="{6278598F-C354-429C-9285-709D073504B9}">
      <dsp:nvSpPr>
        <dsp:cNvPr id="0" name=""/>
        <dsp:cNvSpPr/>
      </dsp:nvSpPr>
      <dsp:spPr>
        <a:xfrm>
          <a:off x="1095501" y="2344655"/>
          <a:ext cx="6589485" cy="991969"/>
        </a:xfrm>
        <a:prstGeom prst="roundRect">
          <a:avLst>
            <a:gd name="adj" fmla="val 10000"/>
          </a:avLst>
        </a:prstGeom>
        <a:solidFill>
          <a:schemeClr val="accent4">
            <a:shade val="80000"/>
            <a:hueOff val="71933"/>
            <a:satOff val="11977"/>
            <a:lumOff val="106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endParaRPr lang="en-US" sz="2300" kern="1200" dirty="0"/>
        </a:p>
      </dsp:txBody>
      <dsp:txXfrm>
        <a:off x="1124555" y="2373709"/>
        <a:ext cx="5342964" cy="933861"/>
      </dsp:txXfrm>
    </dsp:sp>
    <dsp:sp modelId="{57E953BA-4273-4820-B687-7E74ED879954}">
      <dsp:nvSpPr>
        <dsp:cNvPr id="0" name=""/>
        <dsp:cNvSpPr/>
      </dsp:nvSpPr>
      <dsp:spPr>
        <a:xfrm>
          <a:off x="1647371" y="3516982"/>
          <a:ext cx="6589485" cy="991969"/>
        </a:xfrm>
        <a:prstGeom prst="roundRect">
          <a:avLst>
            <a:gd name="adj" fmla="val 10000"/>
          </a:avLst>
        </a:prstGeom>
        <a:solidFill>
          <a:schemeClr val="accent4">
            <a:shade val="80000"/>
            <a:hueOff val="107899"/>
            <a:satOff val="17965"/>
            <a:lumOff val="160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endParaRPr lang="en-US" sz="4000" b="1" kern="1200" dirty="0">
            <a:solidFill>
              <a:srgbClr val="003399"/>
            </a:solidFill>
            <a:latin typeface="+mj-lt"/>
          </a:endParaRPr>
        </a:p>
      </dsp:txBody>
      <dsp:txXfrm>
        <a:off x="1676425" y="3546036"/>
        <a:ext cx="5334728" cy="933861"/>
      </dsp:txXfrm>
    </dsp:sp>
    <dsp:sp modelId="{16553216-6FE1-48D2-B21B-01B40A6EFD92}">
      <dsp:nvSpPr>
        <dsp:cNvPr id="0" name=""/>
        <dsp:cNvSpPr/>
      </dsp:nvSpPr>
      <dsp:spPr>
        <a:xfrm>
          <a:off x="5944705" y="759758"/>
          <a:ext cx="644780" cy="644780"/>
        </a:xfrm>
        <a:prstGeom prst="downArrow">
          <a:avLst>
            <a:gd name="adj1" fmla="val 55000"/>
            <a:gd name="adj2" fmla="val 45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6089781" y="759758"/>
        <a:ext cx="354629" cy="485197"/>
      </dsp:txXfrm>
    </dsp:sp>
    <dsp:sp modelId="{C8155882-7D69-45DE-86F5-FA9FA7A748D1}">
      <dsp:nvSpPr>
        <dsp:cNvPr id="0" name=""/>
        <dsp:cNvSpPr/>
      </dsp:nvSpPr>
      <dsp:spPr>
        <a:xfrm>
          <a:off x="6496574" y="1932085"/>
          <a:ext cx="644780" cy="644780"/>
        </a:xfrm>
        <a:prstGeom prst="downArrow">
          <a:avLst>
            <a:gd name="adj1" fmla="val 55000"/>
            <a:gd name="adj2" fmla="val 45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6641650" y="1932085"/>
        <a:ext cx="354629" cy="485197"/>
      </dsp:txXfrm>
    </dsp:sp>
    <dsp:sp modelId="{77713240-DFAA-4932-944F-AAF741B0293B}">
      <dsp:nvSpPr>
        <dsp:cNvPr id="0" name=""/>
        <dsp:cNvSpPr/>
      </dsp:nvSpPr>
      <dsp:spPr>
        <a:xfrm>
          <a:off x="7040207" y="3104413"/>
          <a:ext cx="644780" cy="644780"/>
        </a:xfrm>
        <a:prstGeom prst="downArrow">
          <a:avLst>
            <a:gd name="adj1" fmla="val 55000"/>
            <a:gd name="adj2" fmla="val 45000"/>
          </a:avLst>
        </a:prstGeom>
        <a:solidFill>
          <a:schemeClr val="accent4">
            <a:alpha val="90000"/>
            <a:tint val="40000"/>
            <a:hueOff val="0"/>
            <a:satOff val="0"/>
            <a:lumOff val="0"/>
            <a:alphaOff val="0"/>
          </a:schemeClr>
        </a:solidFill>
        <a:ln w="254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7185283" y="3104413"/>
        <a:ext cx="354629" cy="4851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A1480-D55C-458F-9589-B62068CF81F7}">
      <dsp:nvSpPr>
        <dsp:cNvPr id="0" name=""/>
        <dsp:cNvSpPr/>
      </dsp:nvSpPr>
      <dsp:spPr>
        <a:xfrm rot="5400000">
          <a:off x="-94096" y="95325"/>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220786"/>
        <a:ext cx="439116" cy="188193"/>
      </dsp:txXfrm>
    </dsp:sp>
    <dsp:sp modelId="{DF0248E4-C8B2-481D-B8DE-AB0421265B27}">
      <dsp:nvSpPr>
        <dsp:cNvPr id="0" name=""/>
        <dsp:cNvSpPr/>
      </dsp:nvSpPr>
      <dsp:spPr>
        <a:xfrm rot="5400000">
          <a:off x="3571681" y="-3131336"/>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endParaRPr lang="en-US" sz="2500" kern="1200" dirty="0"/>
        </a:p>
      </dsp:txBody>
      <dsp:txXfrm rot="-5400000">
        <a:off x="439116" y="21134"/>
        <a:ext cx="6652976" cy="367940"/>
      </dsp:txXfrm>
    </dsp:sp>
    <dsp:sp modelId="{F440F890-3F3A-43EC-8F95-7F73CD910985}">
      <dsp:nvSpPr>
        <dsp:cNvPr id="0" name=""/>
        <dsp:cNvSpPr/>
      </dsp:nvSpPr>
      <dsp:spPr>
        <a:xfrm rot="5400000">
          <a:off x="-94096" y="657047"/>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782508"/>
        <a:ext cx="439116" cy="188193"/>
      </dsp:txXfrm>
    </dsp:sp>
    <dsp:sp modelId="{71FDB370-E30D-40E8-B31F-3FF76A66B408}">
      <dsp:nvSpPr>
        <dsp:cNvPr id="0" name=""/>
        <dsp:cNvSpPr/>
      </dsp:nvSpPr>
      <dsp:spPr>
        <a:xfrm rot="5400000">
          <a:off x="3571681" y="-2569614"/>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C189C0B-9E8F-495E-AD57-644B50D86918}">
      <dsp:nvSpPr>
        <dsp:cNvPr id="0" name=""/>
        <dsp:cNvSpPr/>
      </dsp:nvSpPr>
      <dsp:spPr>
        <a:xfrm rot="5400000">
          <a:off x="-94096" y="1218769"/>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1344230"/>
        <a:ext cx="439116" cy="188193"/>
      </dsp:txXfrm>
    </dsp:sp>
    <dsp:sp modelId="{5A712FD6-F84A-44F1-8E2B-4FB3E0824E3E}">
      <dsp:nvSpPr>
        <dsp:cNvPr id="0" name=""/>
        <dsp:cNvSpPr/>
      </dsp:nvSpPr>
      <dsp:spPr>
        <a:xfrm rot="5400000">
          <a:off x="3571681" y="-2007891"/>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endParaRPr lang="en-US" sz="2500" kern="1200" dirty="0"/>
        </a:p>
      </dsp:txBody>
      <dsp:txXfrm rot="-5400000">
        <a:off x="439116" y="1144579"/>
        <a:ext cx="6652976" cy="367940"/>
      </dsp:txXfrm>
    </dsp:sp>
    <dsp:sp modelId="{E4B12D47-AF67-4A3C-AF08-45DFD50DEA25}">
      <dsp:nvSpPr>
        <dsp:cNvPr id="0" name=""/>
        <dsp:cNvSpPr/>
      </dsp:nvSpPr>
      <dsp:spPr>
        <a:xfrm rot="5400000">
          <a:off x="-94096" y="1780492"/>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1905953"/>
        <a:ext cx="439116" cy="188193"/>
      </dsp:txXfrm>
    </dsp:sp>
    <dsp:sp modelId="{9E8EBC6C-FB78-4616-BC46-77434881A7F5}">
      <dsp:nvSpPr>
        <dsp:cNvPr id="0" name=""/>
        <dsp:cNvSpPr/>
      </dsp:nvSpPr>
      <dsp:spPr>
        <a:xfrm rot="5400000">
          <a:off x="3571681" y="-1446169"/>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D84A9B6-706C-4315-91B7-D8B0B559EC7D}">
      <dsp:nvSpPr>
        <dsp:cNvPr id="0" name=""/>
        <dsp:cNvSpPr/>
      </dsp:nvSpPr>
      <dsp:spPr>
        <a:xfrm rot="5400000">
          <a:off x="-94096" y="2342214"/>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2467675"/>
        <a:ext cx="439116" cy="188193"/>
      </dsp:txXfrm>
    </dsp:sp>
    <dsp:sp modelId="{39DE63B8-73C8-4CBB-A574-AF7DFBAE6495}">
      <dsp:nvSpPr>
        <dsp:cNvPr id="0" name=""/>
        <dsp:cNvSpPr/>
      </dsp:nvSpPr>
      <dsp:spPr>
        <a:xfrm rot="5400000">
          <a:off x="3571681" y="-884447"/>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30F1726-628D-4DCF-9149-0B75DD38EA31}">
      <dsp:nvSpPr>
        <dsp:cNvPr id="0" name=""/>
        <dsp:cNvSpPr/>
      </dsp:nvSpPr>
      <dsp:spPr>
        <a:xfrm rot="5400000">
          <a:off x="-94096" y="2903936"/>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3029397"/>
        <a:ext cx="439116" cy="188193"/>
      </dsp:txXfrm>
    </dsp:sp>
    <dsp:sp modelId="{9EE17D1A-D4CF-49FD-9C0E-9C46C93ECE6B}">
      <dsp:nvSpPr>
        <dsp:cNvPr id="0" name=""/>
        <dsp:cNvSpPr/>
      </dsp:nvSpPr>
      <dsp:spPr>
        <a:xfrm rot="5400000">
          <a:off x="3571681" y="-322725"/>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EE8F68-93FF-4FB9-9DBF-378236213F22}">
      <dsp:nvSpPr>
        <dsp:cNvPr id="0" name=""/>
        <dsp:cNvSpPr/>
      </dsp:nvSpPr>
      <dsp:spPr>
        <a:xfrm rot="5400000">
          <a:off x="-94096" y="3465658"/>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3591119"/>
        <a:ext cx="439116" cy="188193"/>
      </dsp:txXfrm>
    </dsp:sp>
    <dsp:sp modelId="{C32FA3EE-042A-4EE7-9BFB-DA695D762DD4}">
      <dsp:nvSpPr>
        <dsp:cNvPr id="0" name=""/>
        <dsp:cNvSpPr/>
      </dsp:nvSpPr>
      <dsp:spPr>
        <a:xfrm rot="5400000">
          <a:off x="3571681" y="238997"/>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F356A85-A43E-4AEF-B2FF-F2AB5C1B0F3F}">
      <dsp:nvSpPr>
        <dsp:cNvPr id="0" name=""/>
        <dsp:cNvSpPr/>
      </dsp:nvSpPr>
      <dsp:spPr>
        <a:xfrm rot="5400000">
          <a:off x="-94096" y="4027381"/>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4152842"/>
        <a:ext cx="439116" cy="188193"/>
      </dsp:txXfrm>
    </dsp:sp>
    <dsp:sp modelId="{92DF3FF0-6426-4317-8537-A0B08FA8816B}">
      <dsp:nvSpPr>
        <dsp:cNvPr id="0" name=""/>
        <dsp:cNvSpPr/>
      </dsp:nvSpPr>
      <dsp:spPr>
        <a:xfrm rot="5400000">
          <a:off x="3571681" y="800719"/>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B61957-714B-402E-9BAA-4FC20C9F956F}">
      <dsp:nvSpPr>
        <dsp:cNvPr id="0" name=""/>
        <dsp:cNvSpPr/>
      </dsp:nvSpPr>
      <dsp:spPr>
        <a:xfrm rot="5400000">
          <a:off x="-94096" y="4589103"/>
          <a:ext cx="627309" cy="439116"/>
        </a:xfrm>
        <a:prstGeom prst="chevron">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w="9525" cap="flat" cmpd="sng" algn="ctr">
          <a:solidFill>
            <a:schemeClr val="dk2">
              <a:hueOff val="0"/>
              <a:satOff val="0"/>
              <a:lumOff val="0"/>
              <a:alphaOff val="0"/>
            </a:schemeClr>
          </a:solidFill>
          <a:prstDash val="solid"/>
        </a:ln>
        <a:effectLst>
          <a:outerShdw blurRad="38100" dist="230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1" y="4714564"/>
        <a:ext cx="439116" cy="188193"/>
      </dsp:txXfrm>
    </dsp:sp>
    <dsp:sp modelId="{BA8D1586-C469-4187-98BC-81EA3F7837AC}">
      <dsp:nvSpPr>
        <dsp:cNvPr id="0" name=""/>
        <dsp:cNvSpPr/>
      </dsp:nvSpPr>
      <dsp:spPr>
        <a:xfrm rot="5400000">
          <a:off x="3571681" y="1362441"/>
          <a:ext cx="407750" cy="6672881"/>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69C1-BF59-42A0-AAE9-1D3C3A4E87EB}">
      <dsp:nvSpPr>
        <dsp:cNvPr id="0" name=""/>
        <dsp:cNvSpPr/>
      </dsp:nvSpPr>
      <dsp:spPr>
        <a:xfrm rot="4458104">
          <a:off x="-101165" y="0"/>
          <a:ext cx="2601683" cy="1626052"/>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1930BC-09B4-44A9-B989-C303FF9F67B7}">
      <dsp:nvSpPr>
        <dsp:cNvPr id="0" name=""/>
        <dsp:cNvSpPr/>
      </dsp:nvSpPr>
      <dsp:spPr>
        <a:xfrm flipH="1" flipV="1">
          <a:off x="1720855" y="1420571"/>
          <a:ext cx="198356" cy="20547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AACC5-A8EF-4273-A768-CC36487F6813}">
      <dsp:nvSpPr>
        <dsp:cNvPr id="0" name=""/>
        <dsp:cNvSpPr/>
      </dsp:nvSpPr>
      <dsp:spPr>
        <a:xfrm>
          <a:off x="1072266" y="426025"/>
          <a:ext cx="1694330" cy="120002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2015" bIns="0" numCol="1" spcCol="1270" anchor="t" anchorCtr="0">
          <a:noAutofit/>
        </a:bodyPr>
        <a:lstStyle/>
        <a:p>
          <a:pPr marL="0" lvl="0" indent="0" algn="r" defTabSz="889000">
            <a:lnSpc>
              <a:spcPct val="90000"/>
            </a:lnSpc>
            <a:spcBef>
              <a:spcPct val="0"/>
            </a:spcBef>
            <a:spcAft>
              <a:spcPct val="35000"/>
            </a:spcAft>
            <a:buNone/>
          </a:pPr>
          <a:endParaRPr lang="en-US" sz="2000" kern="1200" dirty="0">
            <a:latin typeface="+mj-lt"/>
          </a:endParaRPr>
        </a:p>
      </dsp:txBody>
      <dsp:txXfrm>
        <a:off x="1130846" y="484605"/>
        <a:ext cx="1577170" cy="108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D3B3D-F052-45A4-A0AF-DFB3E6F7227B}">
      <dsp:nvSpPr>
        <dsp:cNvPr id="0" name=""/>
        <dsp:cNvSpPr/>
      </dsp:nvSpPr>
      <dsp:spPr>
        <a:xfrm rot="9854122">
          <a:off x="314222" y="-226174"/>
          <a:ext cx="1516858" cy="1069796"/>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9750D3-7161-4D64-B9B8-18485CA71F31}">
      <dsp:nvSpPr>
        <dsp:cNvPr id="0" name=""/>
        <dsp:cNvSpPr/>
      </dsp:nvSpPr>
      <dsp:spPr>
        <a:xfrm>
          <a:off x="645732" y="590209"/>
          <a:ext cx="158752" cy="158752"/>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F282F5-D1C3-4E8C-9643-D33A968D4162}">
      <dsp:nvSpPr>
        <dsp:cNvPr id="0" name=""/>
        <dsp:cNvSpPr/>
      </dsp:nvSpPr>
      <dsp:spPr>
        <a:xfrm>
          <a:off x="816159" y="717905"/>
          <a:ext cx="858121" cy="989521"/>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4120" bIns="0" numCol="1" spcCol="1270" anchor="t" anchorCtr="0">
          <a:noAutofit/>
        </a:bodyPr>
        <a:lstStyle/>
        <a:p>
          <a:pPr marL="0" lvl="0" indent="0" algn="r" defTabSz="577850">
            <a:lnSpc>
              <a:spcPct val="90000"/>
            </a:lnSpc>
            <a:spcBef>
              <a:spcPct val="0"/>
            </a:spcBef>
            <a:spcAft>
              <a:spcPct val="35000"/>
            </a:spcAft>
            <a:buNone/>
          </a:pPr>
          <a:endParaRPr lang="en-US" sz="1300" kern="1200" dirty="0"/>
        </a:p>
        <a:p>
          <a:pPr marL="0" lvl="0" indent="0" algn="r" defTabSz="577850">
            <a:lnSpc>
              <a:spcPct val="90000"/>
            </a:lnSpc>
            <a:spcBef>
              <a:spcPct val="0"/>
            </a:spcBef>
            <a:spcAft>
              <a:spcPct val="35000"/>
            </a:spcAft>
            <a:buNone/>
          </a:pPr>
          <a:endParaRPr lang="en-US" sz="1300" kern="1200" dirty="0"/>
        </a:p>
        <a:p>
          <a:pPr marL="0" lvl="0" indent="0" algn="r" defTabSz="577850">
            <a:lnSpc>
              <a:spcPct val="90000"/>
            </a:lnSpc>
            <a:spcBef>
              <a:spcPct val="0"/>
            </a:spcBef>
            <a:spcAft>
              <a:spcPct val="35000"/>
            </a:spcAft>
            <a:buNone/>
          </a:pPr>
          <a:endParaRPr lang="en-US" sz="1300" kern="1200" dirty="0"/>
        </a:p>
        <a:p>
          <a:pPr marL="0" lvl="0" indent="0" algn="r" defTabSz="577850">
            <a:lnSpc>
              <a:spcPct val="90000"/>
            </a:lnSpc>
            <a:spcBef>
              <a:spcPct val="0"/>
            </a:spcBef>
            <a:spcAft>
              <a:spcPct val="35000"/>
            </a:spcAft>
            <a:buNone/>
          </a:pPr>
          <a:endParaRPr lang="en-US" sz="1300" kern="1200" dirty="0"/>
        </a:p>
      </dsp:txBody>
      <dsp:txXfrm>
        <a:off x="858049" y="759795"/>
        <a:ext cx="774341" cy="9057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5B29C-7DED-41D9-A2AB-C4415C6ABCF7}">
      <dsp:nvSpPr>
        <dsp:cNvPr id="0" name=""/>
        <dsp:cNvSpPr/>
      </dsp:nvSpPr>
      <dsp:spPr>
        <a:xfrm>
          <a:off x="2610" y="474465"/>
          <a:ext cx="1570369" cy="1884443"/>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US" sz="1800" kern="1200" dirty="0"/>
        </a:p>
      </dsp:txBody>
      <dsp:txXfrm rot="16200000">
        <a:off x="-612974" y="1090050"/>
        <a:ext cx="1545243" cy="314073"/>
      </dsp:txXfrm>
    </dsp:sp>
    <dsp:sp modelId="{FDEBA41E-74C4-41A8-AFAD-DF82F68495F7}">
      <dsp:nvSpPr>
        <dsp:cNvPr id="0" name=""/>
        <dsp:cNvSpPr/>
      </dsp:nvSpPr>
      <dsp:spPr>
        <a:xfrm>
          <a:off x="1627943" y="474465"/>
          <a:ext cx="1570369" cy="1884443"/>
        </a:xfrm>
        <a:prstGeom prst="roundRect">
          <a:avLst>
            <a:gd name="adj" fmla="val 5000"/>
          </a:avLst>
        </a:prstGeom>
        <a:solidFill>
          <a:schemeClr val="accent4">
            <a:hueOff val="-2618869"/>
            <a:satOff val="-21040"/>
            <a:lumOff val="-1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US" sz="1800" kern="1200" dirty="0"/>
        </a:p>
      </dsp:txBody>
      <dsp:txXfrm rot="16200000">
        <a:off x="1012358" y="1090050"/>
        <a:ext cx="1545243" cy="314073"/>
      </dsp:txXfrm>
    </dsp:sp>
    <dsp:sp modelId="{713A129B-D201-402E-8530-41C52ED2B683}">
      <dsp:nvSpPr>
        <dsp:cNvPr id="0" name=""/>
        <dsp:cNvSpPr/>
      </dsp:nvSpPr>
      <dsp:spPr>
        <a:xfrm rot="5400000">
          <a:off x="1497368" y="1971670"/>
          <a:ext cx="276854" cy="235555"/>
        </a:xfrm>
        <a:prstGeom prst="flowChartExtra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3CCCA4-A0EE-40E5-B6B6-3E7DB372DACF}">
      <dsp:nvSpPr>
        <dsp:cNvPr id="0" name=""/>
        <dsp:cNvSpPr/>
      </dsp:nvSpPr>
      <dsp:spPr>
        <a:xfrm>
          <a:off x="1942017" y="474465"/>
          <a:ext cx="1169925" cy="18844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1942017" y="474465"/>
        <a:ext cx="1169925" cy="1884443"/>
      </dsp:txXfrm>
    </dsp:sp>
    <dsp:sp modelId="{BF97A6AC-564A-4820-A3DA-A4C95A52470B}">
      <dsp:nvSpPr>
        <dsp:cNvPr id="0" name=""/>
        <dsp:cNvSpPr/>
      </dsp:nvSpPr>
      <dsp:spPr>
        <a:xfrm>
          <a:off x="3253275" y="474465"/>
          <a:ext cx="1570369" cy="1884443"/>
        </a:xfrm>
        <a:prstGeom prst="roundRect">
          <a:avLst>
            <a:gd name="adj" fmla="val 5000"/>
          </a:avLst>
        </a:prstGeom>
        <a:solidFill>
          <a:schemeClr val="accent4">
            <a:hueOff val="-5237737"/>
            <a:satOff val="-42081"/>
            <a:lumOff val="-3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endParaRPr lang="en-US" sz="1800" kern="1200" dirty="0"/>
        </a:p>
      </dsp:txBody>
      <dsp:txXfrm rot="16200000">
        <a:off x="2637691" y="1090050"/>
        <a:ext cx="1545243" cy="314073"/>
      </dsp:txXfrm>
    </dsp:sp>
    <dsp:sp modelId="{5DDEC6CA-E73A-49B1-8E98-1DF42636F770}">
      <dsp:nvSpPr>
        <dsp:cNvPr id="0" name=""/>
        <dsp:cNvSpPr/>
      </dsp:nvSpPr>
      <dsp:spPr>
        <a:xfrm rot="5400000">
          <a:off x="3122700" y="1971670"/>
          <a:ext cx="276854" cy="235555"/>
        </a:xfrm>
        <a:prstGeom prst="flowChartExtract">
          <a:avLst/>
        </a:prstGeom>
        <a:solidFill>
          <a:schemeClr val="lt1">
            <a:hueOff val="0"/>
            <a:satOff val="0"/>
            <a:lumOff val="0"/>
            <a:alphaOff val="0"/>
          </a:schemeClr>
        </a:solidFill>
        <a:ln w="25400" cap="flat" cmpd="sng" algn="ctr">
          <a:solidFill>
            <a:schemeClr val="accent4">
              <a:hueOff val="-3928303"/>
              <a:satOff val="-31561"/>
              <a:lumOff val="-22648"/>
              <a:alphaOff val="0"/>
            </a:schemeClr>
          </a:solidFill>
          <a:prstDash val="solid"/>
        </a:ln>
        <a:effectLst/>
      </dsp:spPr>
      <dsp:style>
        <a:lnRef idx="2">
          <a:scrgbClr r="0" g="0" b="0"/>
        </a:lnRef>
        <a:fillRef idx="1">
          <a:scrgbClr r="0" g="0" b="0"/>
        </a:fillRef>
        <a:effectRef idx="0">
          <a:scrgbClr r="0" g="0" b="0"/>
        </a:effectRef>
        <a:fontRef idx="minor"/>
      </dsp:style>
    </dsp:sp>
    <dsp:sp modelId="{A4784780-255F-4526-947F-D4B1B490AD87}">
      <dsp:nvSpPr>
        <dsp:cNvPr id="0" name=""/>
        <dsp:cNvSpPr/>
      </dsp:nvSpPr>
      <dsp:spPr>
        <a:xfrm>
          <a:off x="3567349" y="474465"/>
          <a:ext cx="1169925" cy="18844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3567349" y="474465"/>
        <a:ext cx="1169925" cy="1884443"/>
      </dsp:txXfrm>
    </dsp:sp>
    <dsp:sp modelId="{B4CF4E58-09F5-46EE-99B6-F9DDCFB176D1}">
      <dsp:nvSpPr>
        <dsp:cNvPr id="0" name=""/>
        <dsp:cNvSpPr/>
      </dsp:nvSpPr>
      <dsp:spPr>
        <a:xfrm>
          <a:off x="4878608" y="474465"/>
          <a:ext cx="1570369" cy="1884443"/>
        </a:xfrm>
        <a:prstGeom prst="roundRect">
          <a:avLst>
            <a:gd name="adj" fmla="val 5000"/>
          </a:avLst>
        </a:prstGeom>
        <a:solidFill>
          <a:schemeClr val="accent4">
            <a:hueOff val="-7856606"/>
            <a:satOff val="-63121"/>
            <a:lumOff val="-45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a:t>
          </a:r>
        </a:p>
      </dsp:txBody>
      <dsp:txXfrm rot="16200000">
        <a:off x="4263023" y="1090050"/>
        <a:ext cx="1545243" cy="314073"/>
      </dsp:txXfrm>
    </dsp:sp>
    <dsp:sp modelId="{C4E17D90-40F0-41E5-AB1F-F518652B8E11}">
      <dsp:nvSpPr>
        <dsp:cNvPr id="0" name=""/>
        <dsp:cNvSpPr/>
      </dsp:nvSpPr>
      <dsp:spPr>
        <a:xfrm rot="5400000">
          <a:off x="4748033" y="1971670"/>
          <a:ext cx="276854" cy="235555"/>
        </a:xfrm>
        <a:prstGeom prst="flowChartExtract">
          <a:avLst/>
        </a:prstGeom>
        <a:solidFill>
          <a:schemeClr val="lt1">
            <a:hueOff val="0"/>
            <a:satOff val="0"/>
            <a:lumOff val="0"/>
            <a:alphaOff val="0"/>
          </a:schemeClr>
        </a:solidFill>
        <a:ln w="25400" cap="flat" cmpd="sng" algn="ctr">
          <a:solidFill>
            <a:schemeClr val="accent4">
              <a:hueOff val="-7856606"/>
              <a:satOff val="-63121"/>
              <a:lumOff val="-45295"/>
              <a:alphaOff val="0"/>
            </a:schemeClr>
          </a:solidFill>
          <a:prstDash val="solid"/>
        </a:ln>
        <a:effectLst/>
      </dsp:spPr>
      <dsp:style>
        <a:lnRef idx="2">
          <a:scrgbClr r="0" g="0" b="0"/>
        </a:lnRef>
        <a:fillRef idx="1">
          <a:scrgbClr r="0" g="0" b="0"/>
        </a:fillRef>
        <a:effectRef idx="0">
          <a:scrgbClr r="0" g="0" b="0"/>
        </a:effectRef>
        <a:fontRef idx="minor"/>
      </dsp:style>
    </dsp:sp>
    <dsp:sp modelId="{771C7551-0511-4749-8263-399F6EE7F027}">
      <dsp:nvSpPr>
        <dsp:cNvPr id="0" name=""/>
        <dsp:cNvSpPr/>
      </dsp:nvSpPr>
      <dsp:spPr>
        <a:xfrm>
          <a:off x="5192682" y="474465"/>
          <a:ext cx="1169925" cy="188444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5192682" y="474465"/>
        <a:ext cx="1169925" cy="18844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B0EF6-B8D4-4C44-A475-ED496F3A62BC}">
      <dsp:nvSpPr>
        <dsp:cNvPr id="0" name=""/>
        <dsp:cNvSpPr/>
      </dsp:nvSpPr>
      <dsp:spPr>
        <a:xfrm>
          <a:off x="1265908" y="601879"/>
          <a:ext cx="4028640" cy="4028640"/>
        </a:xfrm>
        <a:prstGeom prst="blockArc">
          <a:avLst>
            <a:gd name="adj1" fmla="val 10800000"/>
            <a:gd name="adj2" fmla="val 16200000"/>
            <a:gd name="adj3" fmla="val 4633"/>
          </a:avLst>
        </a:prstGeom>
        <a:solidFill>
          <a:schemeClr val="accent4">
            <a:hueOff val="-7856606"/>
            <a:satOff val="-63121"/>
            <a:lumOff val="-452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4D10ED-C5C4-4900-8127-5D4F50ED3A15}">
      <dsp:nvSpPr>
        <dsp:cNvPr id="0" name=""/>
        <dsp:cNvSpPr/>
      </dsp:nvSpPr>
      <dsp:spPr>
        <a:xfrm>
          <a:off x="1265908" y="601879"/>
          <a:ext cx="4028640" cy="4028640"/>
        </a:xfrm>
        <a:prstGeom prst="blockArc">
          <a:avLst>
            <a:gd name="adj1" fmla="val 5400000"/>
            <a:gd name="adj2" fmla="val 10800000"/>
            <a:gd name="adj3" fmla="val 4633"/>
          </a:avLst>
        </a:prstGeom>
        <a:solidFill>
          <a:schemeClr val="accent4">
            <a:hueOff val="-5237737"/>
            <a:satOff val="-42081"/>
            <a:lumOff val="-30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49C807-ACBD-4017-994D-611A2DB05FF4}">
      <dsp:nvSpPr>
        <dsp:cNvPr id="0" name=""/>
        <dsp:cNvSpPr/>
      </dsp:nvSpPr>
      <dsp:spPr>
        <a:xfrm>
          <a:off x="1265908" y="601879"/>
          <a:ext cx="4028640" cy="4028640"/>
        </a:xfrm>
        <a:prstGeom prst="blockArc">
          <a:avLst>
            <a:gd name="adj1" fmla="val 0"/>
            <a:gd name="adj2" fmla="val 5400000"/>
            <a:gd name="adj3" fmla="val 4633"/>
          </a:avLst>
        </a:prstGeom>
        <a:solidFill>
          <a:schemeClr val="accent4">
            <a:hueOff val="-2618869"/>
            <a:satOff val="-21040"/>
            <a:lumOff val="-15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4308E2-B641-4373-B771-7FA576B75704}">
      <dsp:nvSpPr>
        <dsp:cNvPr id="0" name=""/>
        <dsp:cNvSpPr/>
      </dsp:nvSpPr>
      <dsp:spPr>
        <a:xfrm>
          <a:off x="1265908" y="601879"/>
          <a:ext cx="4028640" cy="4028640"/>
        </a:xfrm>
        <a:prstGeom prst="blockArc">
          <a:avLst>
            <a:gd name="adj1" fmla="val 16200000"/>
            <a:gd name="adj2" fmla="val 0"/>
            <a:gd name="adj3" fmla="val 463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55954C-50A7-4DB2-A22D-E27F8642883C}">
      <dsp:nvSpPr>
        <dsp:cNvPr id="0" name=""/>
        <dsp:cNvSpPr/>
      </dsp:nvSpPr>
      <dsp:spPr>
        <a:xfrm>
          <a:off x="2079702" y="1505945"/>
          <a:ext cx="2401052" cy="22205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solidFill>
                <a:srgbClr val="292929"/>
              </a:solidFill>
              <a:latin typeface="+mj-lt"/>
            </a:rPr>
            <a:t>Methods</a:t>
          </a:r>
        </a:p>
      </dsp:txBody>
      <dsp:txXfrm>
        <a:off x="2431328" y="1831131"/>
        <a:ext cx="1697800" cy="1570137"/>
      </dsp:txXfrm>
    </dsp:sp>
    <dsp:sp modelId="{895A3EEA-99E6-4D5F-A79F-BA5E5BFF4658}">
      <dsp:nvSpPr>
        <dsp:cNvPr id="0" name=""/>
        <dsp:cNvSpPr/>
      </dsp:nvSpPr>
      <dsp:spPr>
        <a:xfrm>
          <a:off x="2632191" y="500"/>
          <a:ext cx="1296074" cy="129607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292929"/>
              </a:solidFill>
              <a:latin typeface="+mj-lt"/>
            </a:rPr>
            <a:t>Social Media</a:t>
          </a:r>
        </a:p>
      </dsp:txBody>
      <dsp:txXfrm>
        <a:off x="2821997" y="190306"/>
        <a:ext cx="916462" cy="916462"/>
      </dsp:txXfrm>
    </dsp:sp>
    <dsp:sp modelId="{8325489F-A5B2-406B-A0EF-545B91072D17}">
      <dsp:nvSpPr>
        <dsp:cNvPr id="0" name=""/>
        <dsp:cNvSpPr/>
      </dsp:nvSpPr>
      <dsp:spPr>
        <a:xfrm>
          <a:off x="4599853" y="1968162"/>
          <a:ext cx="1296074" cy="1296074"/>
        </a:xfrm>
        <a:prstGeom prst="ellipse">
          <a:avLst/>
        </a:prstGeom>
        <a:solidFill>
          <a:schemeClr val="accent4">
            <a:hueOff val="-2618869"/>
            <a:satOff val="-21040"/>
            <a:lumOff val="-1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rgbClr val="292929"/>
              </a:solidFill>
              <a:latin typeface="+mj-lt"/>
            </a:rPr>
            <a:t>Videos</a:t>
          </a:r>
        </a:p>
      </dsp:txBody>
      <dsp:txXfrm>
        <a:off x="4789659" y="2157968"/>
        <a:ext cx="916462" cy="916462"/>
      </dsp:txXfrm>
    </dsp:sp>
    <dsp:sp modelId="{82A61B43-2059-4071-B081-F21CD8D75647}">
      <dsp:nvSpPr>
        <dsp:cNvPr id="0" name=""/>
        <dsp:cNvSpPr/>
      </dsp:nvSpPr>
      <dsp:spPr>
        <a:xfrm>
          <a:off x="2632191" y="3935824"/>
          <a:ext cx="1296074" cy="1296074"/>
        </a:xfrm>
        <a:prstGeom prst="ellipse">
          <a:avLst/>
        </a:prstGeom>
        <a:solidFill>
          <a:schemeClr val="accent4">
            <a:hueOff val="-5237737"/>
            <a:satOff val="-42081"/>
            <a:lumOff val="-3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292929"/>
              </a:solidFill>
              <a:latin typeface="+mj-lt"/>
            </a:rPr>
            <a:t>Mass Messaging</a:t>
          </a:r>
        </a:p>
      </dsp:txBody>
      <dsp:txXfrm>
        <a:off x="2821997" y="4125630"/>
        <a:ext cx="916462" cy="916462"/>
      </dsp:txXfrm>
    </dsp:sp>
    <dsp:sp modelId="{277CC43E-624B-44F3-9D2A-F60C78B330DA}">
      <dsp:nvSpPr>
        <dsp:cNvPr id="0" name=""/>
        <dsp:cNvSpPr/>
      </dsp:nvSpPr>
      <dsp:spPr>
        <a:xfrm>
          <a:off x="664529" y="1968162"/>
          <a:ext cx="1296074" cy="1296074"/>
        </a:xfrm>
        <a:prstGeom prst="ellipse">
          <a:avLst/>
        </a:prstGeom>
        <a:solidFill>
          <a:schemeClr val="accent4">
            <a:hueOff val="-7856606"/>
            <a:satOff val="-63121"/>
            <a:lumOff val="-45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111111"/>
              </a:solidFill>
              <a:latin typeface="+mj-lt"/>
            </a:rPr>
            <a:t>Websites</a:t>
          </a:r>
        </a:p>
      </dsp:txBody>
      <dsp:txXfrm>
        <a:off x="854335" y="2157968"/>
        <a:ext cx="916462" cy="9164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071A7-73B9-4F49-A4FD-850E1FCB3888}">
      <dsp:nvSpPr>
        <dsp:cNvPr id="0" name=""/>
        <dsp:cNvSpPr/>
      </dsp:nvSpPr>
      <dsp:spPr>
        <a:xfrm rot="5400000">
          <a:off x="798015" y="880895"/>
          <a:ext cx="773617" cy="880736"/>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658E61-DE95-4B69-B404-BC9906132BBD}">
      <dsp:nvSpPr>
        <dsp:cNvPr id="0" name=""/>
        <dsp:cNvSpPr/>
      </dsp:nvSpPr>
      <dsp:spPr>
        <a:xfrm>
          <a:off x="593053" y="23324"/>
          <a:ext cx="1302316" cy="911579"/>
        </a:xfrm>
        <a:prstGeom prst="roundRect">
          <a:avLst>
            <a:gd name="adj" fmla="val 1667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111111"/>
              </a:solidFill>
            </a:rPr>
            <a:t>Information</a:t>
          </a:r>
        </a:p>
      </dsp:txBody>
      <dsp:txXfrm>
        <a:off x="637561" y="67832"/>
        <a:ext cx="1213300" cy="822563"/>
      </dsp:txXfrm>
    </dsp:sp>
    <dsp:sp modelId="{2994A6D3-D0A9-48F7-B3CE-8ADB327C2E59}">
      <dsp:nvSpPr>
        <dsp:cNvPr id="0" name=""/>
        <dsp:cNvSpPr/>
      </dsp:nvSpPr>
      <dsp:spPr>
        <a:xfrm>
          <a:off x="1895370" y="110264"/>
          <a:ext cx="947180" cy="736778"/>
        </a:xfrm>
        <a:prstGeom prst="rect">
          <a:avLst/>
        </a:prstGeom>
        <a:noFill/>
        <a:ln>
          <a:noFill/>
        </a:ln>
        <a:effectLst/>
      </dsp:spPr>
      <dsp:style>
        <a:lnRef idx="0">
          <a:scrgbClr r="0" g="0" b="0"/>
        </a:lnRef>
        <a:fillRef idx="0">
          <a:scrgbClr r="0" g="0" b="0"/>
        </a:fillRef>
        <a:effectRef idx="0">
          <a:scrgbClr r="0" g="0" b="0"/>
        </a:effectRef>
        <a:fontRef idx="minor"/>
      </dsp:style>
    </dsp:sp>
    <dsp:sp modelId="{1A6CCCD6-BE17-49CF-BD68-F3471B88E66E}">
      <dsp:nvSpPr>
        <dsp:cNvPr id="0" name=""/>
        <dsp:cNvSpPr/>
      </dsp:nvSpPr>
      <dsp:spPr>
        <a:xfrm rot="5400000">
          <a:off x="1877773" y="1904899"/>
          <a:ext cx="773617" cy="880736"/>
        </a:xfrm>
        <a:prstGeom prst="bentUpArrow">
          <a:avLst>
            <a:gd name="adj1" fmla="val 32840"/>
            <a:gd name="adj2" fmla="val 25000"/>
            <a:gd name="adj3" fmla="val 35780"/>
          </a:avLst>
        </a:prstGeom>
        <a:solidFill>
          <a:schemeClr val="accent2">
            <a:tint val="50000"/>
            <a:hueOff val="8234"/>
            <a:satOff val="-620"/>
            <a:lumOff val="77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B2F976-FDEE-43A3-9786-E0966BB8101D}">
      <dsp:nvSpPr>
        <dsp:cNvPr id="0" name=""/>
        <dsp:cNvSpPr/>
      </dsp:nvSpPr>
      <dsp:spPr>
        <a:xfrm>
          <a:off x="1672812" y="1047329"/>
          <a:ext cx="1302316" cy="911579"/>
        </a:xfrm>
        <a:prstGeom prst="roundRect">
          <a:avLst>
            <a:gd name="adj" fmla="val 16670"/>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111111"/>
              </a:solidFill>
            </a:rPr>
            <a:t>Tools</a:t>
          </a:r>
        </a:p>
      </dsp:txBody>
      <dsp:txXfrm>
        <a:off x="1717320" y="1091837"/>
        <a:ext cx="1213300" cy="822563"/>
      </dsp:txXfrm>
    </dsp:sp>
    <dsp:sp modelId="{D91613E3-05BC-4C1A-809B-7721A5965B10}">
      <dsp:nvSpPr>
        <dsp:cNvPr id="0" name=""/>
        <dsp:cNvSpPr/>
      </dsp:nvSpPr>
      <dsp:spPr>
        <a:xfrm>
          <a:off x="2975128" y="1134269"/>
          <a:ext cx="947180" cy="736778"/>
        </a:xfrm>
        <a:prstGeom prst="rect">
          <a:avLst/>
        </a:prstGeom>
        <a:noFill/>
        <a:ln>
          <a:noFill/>
        </a:ln>
        <a:effectLst/>
      </dsp:spPr>
      <dsp:style>
        <a:lnRef idx="0">
          <a:scrgbClr r="0" g="0" b="0"/>
        </a:lnRef>
        <a:fillRef idx="0">
          <a:scrgbClr r="0" g="0" b="0"/>
        </a:fillRef>
        <a:effectRef idx="0">
          <a:scrgbClr r="0" g="0" b="0"/>
        </a:effectRef>
        <a:fontRef idx="minor"/>
      </dsp:style>
    </dsp:sp>
    <dsp:sp modelId="{5C179734-4F10-4BF6-BA95-4936206446AA}">
      <dsp:nvSpPr>
        <dsp:cNvPr id="0" name=""/>
        <dsp:cNvSpPr/>
      </dsp:nvSpPr>
      <dsp:spPr>
        <a:xfrm rot="5400000">
          <a:off x="2957532" y="2928904"/>
          <a:ext cx="773617" cy="880736"/>
        </a:xfrm>
        <a:prstGeom prst="bentUpArrow">
          <a:avLst>
            <a:gd name="adj1" fmla="val 32840"/>
            <a:gd name="adj2" fmla="val 25000"/>
            <a:gd name="adj3" fmla="val 35780"/>
          </a:avLst>
        </a:prstGeom>
        <a:solidFill>
          <a:schemeClr val="accent2">
            <a:tint val="50000"/>
            <a:hueOff val="16469"/>
            <a:satOff val="-1240"/>
            <a:lumOff val="15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F1C03D-6A1E-42CC-AEFE-8766B5E6F8CF}">
      <dsp:nvSpPr>
        <dsp:cNvPr id="0" name=""/>
        <dsp:cNvSpPr/>
      </dsp:nvSpPr>
      <dsp:spPr>
        <a:xfrm>
          <a:off x="2752571" y="2071333"/>
          <a:ext cx="1302316" cy="911579"/>
        </a:xfrm>
        <a:prstGeom prst="roundRect">
          <a:avLst>
            <a:gd name="adj" fmla="val 16670"/>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111111"/>
              </a:solidFill>
            </a:rPr>
            <a:t>Resources</a:t>
          </a:r>
        </a:p>
      </dsp:txBody>
      <dsp:txXfrm>
        <a:off x="2797079" y="2115841"/>
        <a:ext cx="1213300" cy="822563"/>
      </dsp:txXfrm>
    </dsp:sp>
    <dsp:sp modelId="{898FDD98-2E3C-472B-8BE6-2865072F5521}">
      <dsp:nvSpPr>
        <dsp:cNvPr id="0" name=""/>
        <dsp:cNvSpPr/>
      </dsp:nvSpPr>
      <dsp:spPr>
        <a:xfrm>
          <a:off x="4054887" y="2158273"/>
          <a:ext cx="947180" cy="736778"/>
        </a:xfrm>
        <a:prstGeom prst="rect">
          <a:avLst/>
        </a:prstGeom>
        <a:noFill/>
        <a:ln>
          <a:noFill/>
        </a:ln>
        <a:effectLst/>
      </dsp:spPr>
      <dsp:style>
        <a:lnRef idx="0">
          <a:scrgbClr r="0" g="0" b="0"/>
        </a:lnRef>
        <a:fillRef idx="0">
          <a:scrgbClr r="0" g="0" b="0"/>
        </a:fillRef>
        <a:effectRef idx="0">
          <a:scrgbClr r="0" g="0" b="0"/>
        </a:effectRef>
        <a:fontRef idx="minor"/>
      </dsp:style>
    </dsp:sp>
    <dsp:sp modelId="{8C512228-F91F-446A-91FC-75470E2D0216}">
      <dsp:nvSpPr>
        <dsp:cNvPr id="0" name=""/>
        <dsp:cNvSpPr/>
      </dsp:nvSpPr>
      <dsp:spPr>
        <a:xfrm>
          <a:off x="3832329" y="3095337"/>
          <a:ext cx="1302316" cy="911579"/>
        </a:xfrm>
        <a:prstGeom prst="roundRect">
          <a:avLst>
            <a:gd name="adj" fmla="val 1667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111111"/>
              </a:solidFill>
            </a:rPr>
            <a:t>Motivation</a:t>
          </a:r>
        </a:p>
      </dsp:txBody>
      <dsp:txXfrm>
        <a:off x="3876837" y="3139845"/>
        <a:ext cx="1213300" cy="8225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B3B55-0FB8-4BB1-B610-3860266C66FE}">
      <dsp:nvSpPr>
        <dsp:cNvPr id="0" name=""/>
        <dsp:cNvSpPr/>
      </dsp:nvSpPr>
      <dsp:spPr>
        <a:xfrm>
          <a:off x="0" y="389405"/>
          <a:ext cx="7431314" cy="554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4D40D9-4CF3-4565-8441-851278D1F426}">
      <dsp:nvSpPr>
        <dsp:cNvPr id="0" name=""/>
        <dsp:cNvSpPr/>
      </dsp:nvSpPr>
      <dsp:spPr>
        <a:xfrm>
          <a:off x="371565" y="64685"/>
          <a:ext cx="6595306" cy="649440"/>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620" tIns="0" rIns="196620" bIns="0" numCol="1" spcCol="1270" anchor="ctr" anchorCtr="0">
          <a:noAutofit/>
        </a:bodyPr>
        <a:lstStyle/>
        <a:p>
          <a:pPr marL="0" lvl="0" indent="0" algn="l" defTabSz="977900">
            <a:lnSpc>
              <a:spcPct val="90000"/>
            </a:lnSpc>
            <a:spcBef>
              <a:spcPct val="0"/>
            </a:spcBef>
            <a:spcAft>
              <a:spcPct val="35000"/>
            </a:spcAft>
            <a:buNone/>
          </a:pPr>
          <a:r>
            <a:rPr lang="en-US" sz="2200" b="0" kern="1200" dirty="0"/>
            <a:t>Identifying future leaders</a:t>
          </a:r>
        </a:p>
      </dsp:txBody>
      <dsp:txXfrm>
        <a:off x="403268" y="96388"/>
        <a:ext cx="6531900" cy="586034"/>
      </dsp:txXfrm>
    </dsp:sp>
    <dsp:sp modelId="{27FA6656-3843-4773-9134-EC9EEBF2E5F2}">
      <dsp:nvSpPr>
        <dsp:cNvPr id="0" name=""/>
        <dsp:cNvSpPr/>
      </dsp:nvSpPr>
      <dsp:spPr>
        <a:xfrm>
          <a:off x="0" y="1387325"/>
          <a:ext cx="7431314" cy="554400"/>
        </a:xfrm>
        <a:prstGeom prst="rect">
          <a:avLst/>
        </a:prstGeom>
        <a:solidFill>
          <a:schemeClr val="lt1">
            <a:alpha val="90000"/>
            <a:hueOff val="0"/>
            <a:satOff val="0"/>
            <a:lumOff val="0"/>
            <a:alphaOff val="0"/>
          </a:schemeClr>
        </a:solidFill>
        <a:ln w="25400" cap="flat" cmpd="sng" algn="ctr">
          <a:solidFill>
            <a:schemeClr val="accent3">
              <a:hueOff val="2447036"/>
              <a:satOff val="-7787"/>
              <a:lumOff val="5098"/>
              <a:alphaOff val="0"/>
            </a:schemeClr>
          </a:solidFill>
          <a:prstDash val="solid"/>
        </a:ln>
        <a:effectLst/>
      </dsp:spPr>
      <dsp:style>
        <a:lnRef idx="2">
          <a:scrgbClr r="0" g="0" b="0"/>
        </a:lnRef>
        <a:fillRef idx="1">
          <a:scrgbClr r="0" g="0" b="0"/>
        </a:fillRef>
        <a:effectRef idx="0">
          <a:scrgbClr r="0" g="0" b="0"/>
        </a:effectRef>
        <a:fontRef idx="minor"/>
      </dsp:style>
    </dsp:sp>
    <dsp:sp modelId="{2D474E87-51FE-43DC-9693-729C1230657D}">
      <dsp:nvSpPr>
        <dsp:cNvPr id="0" name=""/>
        <dsp:cNvSpPr/>
      </dsp:nvSpPr>
      <dsp:spPr>
        <a:xfrm>
          <a:off x="371565" y="1062606"/>
          <a:ext cx="6595254" cy="649440"/>
        </a:xfrm>
        <a:prstGeom prst="roundRect">
          <a:avLst/>
        </a:prstGeom>
        <a:solidFill>
          <a:schemeClr val="accent3">
            <a:hueOff val="2447036"/>
            <a:satOff val="-7787"/>
            <a:lumOff val="5098"/>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620" tIns="0" rIns="196620" bIns="0" numCol="1" spcCol="1270" anchor="ctr" anchorCtr="0">
          <a:noAutofit/>
        </a:bodyPr>
        <a:lstStyle/>
        <a:p>
          <a:pPr marL="0" lvl="0" indent="0" algn="l" defTabSz="977900">
            <a:lnSpc>
              <a:spcPct val="90000"/>
            </a:lnSpc>
            <a:spcBef>
              <a:spcPct val="0"/>
            </a:spcBef>
            <a:spcAft>
              <a:spcPct val="35000"/>
            </a:spcAft>
            <a:buNone/>
          </a:pPr>
          <a:r>
            <a:rPr lang="en-US" sz="2200" b="0" kern="1200" dirty="0"/>
            <a:t>Nurturing future leaders</a:t>
          </a:r>
        </a:p>
      </dsp:txBody>
      <dsp:txXfrm>
        <a:off x="403268" y="1094309"/>
        <a:ext cx="6531848" cy="586034"/>
      </dsp:txXfrm>
    </dsp:sp>
    <dsp:sp modelId="{344FF287-31CA-4251-B264-339348BB13A8}">
      <dsp:nvSpPr>
        <dsp:cNvPr id="0" name=""/>
        <dsp:cNvSpPr/>
      </dsp:nvSpPr>
      <dsp:spPr>
        <a:xfrm>
          <a:off x="0" y="2385246"/>
          <a:ext cx="7431314" cy="554400"/>
        </a:xfrm>
        <a:prstGeom prst="rect">
          <a:avLst/>
        </a:prstGeom>
        <a:solidFill>
          <a:schemeClr val="lt1">
            <a:alpha val="90000"/>
            <a:hueOff val="0"/>
            <a:satOff val="0"/>
            <a:lumOff val="0"/>
            <a:alphaOff val="0"/>
          </a:schemeClr>
        </a:solidFill>
        <a:ln w="25400" cap="flat" cmpd="sng" algn="ctr">
          <a:solidFill>
            <a:schemeClr val="accent3">
              <a:hueOff val="4894072"/>
              <a:satOff val="-15573"/>
              <a:lumOff val="10196"/>
              <a:alphaOff val="0"/>
            </a:schemeClr>
          </a:solidFill>
          <a:prstDash val="solid"/>
        </a:ln>
        <a:effectLst/>
      </dsp:spPr>
      <dsp:style>
        <a:lnRef idx="2">
          <a:scrgbClr r="0" g="0" b="0"/>
        </a:lnRef>
        <a:fillRef idx="1">
          <a:scrgbClr r="0" g="0" b="0"/>
        </a:fillRef>
        <a:effectRef idx="0">
          <a:scrgbClr r="0" g="0" b="0"/>
        </a:effectRef>
        <a:fontRef idx="minor"/>
      </dsp:style>
    </dsp:sp>
    <dsp:sp modelId="{DF92BAE1-4831-4A57-8B55-01C4C3540AC1}">
      <dsp:nvSpPr>
        <dsp:cNvPr id="0" name=""/>
        <dsp:cNvSpPr/>
      </dsp:nvSpPr>
      <dsp:spPr>
        <a:xfrm>
          <a:off x="371565" y="2060525"/>
          <a:ext cx="6624072" cy="649440"/>
        </a:xfrm>
        <a:prstGeom prst="roundRect">
          <a:avLst/>
        </a:prstGeom>
        <a:solidFill>
          <a:schemeClr val="accent3">
            <a:hueOff val="4894072"/>
            <a:satOff val="-15573"/>
            <a:lumOff val="10196"/>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620" tIns="0" rIns="196620" bIns="0" numCol="1" spcCol="1270" anchor="ctr" anchorCtr="0">
          <a:noAutofit/>
        </a:bodyPr>
        <a:lstStyle/>
        <a:p>
          <a:pPr marL="0" lvl="0" indent="0" algn="l" defTabSz="977900">
            <a:lnSpc>
              <a:spcPct val="90000"/>
            </a:lnSpc>
            <a:spcBef>
              <a:spcPct val="0"/>
            </a:spcBef>
            <a:spcAft>
              <a:spcPct val="35000"/>
            </a:spcAft>
            <a:buNone/>
          </a:pPr>
          <a:r>
            <a:rPr lang="en-US" sz="2200" b="0" kern="1200" dirty="0"/>
            <a:t>Creating a desire to take on leadership roles</a:t>
          </a:r>
        </a:p>
      </dsp:txBody>
      <dsp:txXfrm>
        <a:off x="403268" y="2092228"/>
        <a:ext cx="6560666" cy="586034"/>
      </dsp:txXfrm>
    </dsp:sp>
    <dsp:sp modelId="{477AA7F2-A2B7-49B4-A68F-BF3704CFC314}">
      <dsp:nvSpPr>
        <dsp:cNvPr id="0" name=""/>
        <dsp:cNvSpPr/>
      </dsp:nvSpPr>
      <dsp:spPr>
        <a:xfrm>
          <a:off x="0" y="3383166"/>
          <a:ext cx="7431314" cy="554400"/>
        </a:xfrm>
        <a:prstGeom prst="rect">
          <a:avLst/>
        </a:prstGeom>
        <a:solidFill>
          <a:schemeClr val="lt1">
            <a:alpha val="90000"/>
            <a:hueOff val="0"/>
            <a:satOff val="0"/>
            <a:lumOff val="0"/>
            <a:alphaOff val="0"/>
          </a:schemeClr>
        </a:solidFill>
        <a:ln w="25400" cap="flat" cmpd="sng" algn="ctr">
          <a:solidFill>
            <a:schemeClr val="accent3">
              <a:hueOff val="7341108"/>
              <a:satOff val="-23360"/>
              <a:lumOff val="15294"/>
              <a:alphaOff val="0"/>
            </a:schemeClr>
          </a:solidFill>
          <a:prstDash val="solid"/>
        </a:ln>
        <a:effectLst/>
      </dsp:spPr>
      <dsp:style>
        <a:lnRef idx="2">
          <a:scrgbClr r="0" g="0" b="0"/>
        </a:lnRef>
        <a:fillRef idx="1">
          <a:scrgbClr r="0" g="0" b="0"/>
        </a:fillRef>
        <a:effectRef idx="0">
          <a:scrgbClr r="0" g="0" b="0"/>
        </a:effectRef>
        <a:fontRef idx="minor"/>
      </dsp:style>
    </dsp:sp>
    <dsp:sp modelId="{5405F9D4-2E9E-4CE1-ABF1-A48B6C580059}">
      <dsp:nvSpPr>
        <dsp:cNvPr id="0" name=""/>
        <dsp:cNvSpPr/>
      </dsp:nvSpPr>
      <dsp:spPr>
        <a:xfrm>
          <a:off x="371565" y="3058446"/>
          <a:ext cx="6624332" cy="649440"/>
        </a:xfrm>
        <a:prstGeom prst="roundRect">
          <a:avLst/>
        </a:prstGeom>
        <a:solidFill>
          <a:schemeClr val="accent3">
            <a:hueOff val="7341108"/>
            <a:satOff val="-23360"/>
            <a:lumOff val="15294"/>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620" tIns="0" rIns="196620" bIns="0" numCol="1" spcCol="1270" anchor="ctr" anchorCtr="0">
          <a:noAutofit/>
        </a:bodyPr>
        <a:lstStyle/>
        <a:p>
          <a:pPr marL="0" lvl="0" indent="0" algn="l" defTabSz="977900">
            <a:lnSpc>
              <a:spcPct val="90000"/>
            </a:lnSpc>
            <a:spcBef>
              <a:spcPct val="0"/>
            </a:spcBef>
            <a:spcAft>
              <a:spcPct val="35000"/>
            </a:spcAft>
            <a:buNone/>
          </a:pPr>
          <a:r>
            <a:rPr lang="en-US" sz="2200" b="0" kern="1200" dirty="0"/>
            <a:t>Encouraging members to take leadership roles</a:t>
          </a:r>
        </a:p>
      </dsp:txBody>
      <dsp:txXfrm>
        <a:off x="403268" y="3090149"/>
        <a:ext cx="6560926" cy="586034"/>
      </dsp:txXfrm>
    </dsp:sp>
    <dsp:sp modelId="{2D5B0412-0071-467F-8C24-48F5F427CE5A}">
      <dsp:nvSpPr>
        <dsp:cNvPr id="0" name=""/>
        <dsp:cNvSpPr/>
      </dsp:nvSpPr>
      <dsp:spPr>
        <a:xfrm>
          <a:off x="0" y="4381086"/>
          <a:ext cx="7431314" cy="554400"/>
        </a:xfrm>
        <a:prstGeom prst="rect">
          <a:avLst/>
        </a:prstGeom>
        <a:solidFill>
          <a:schemeClr val="lt1">
            <a:alpha val="90000"/>
            <a:hueOff val="0"/>
            <a:satOff val="0"/>
            <a:lumOff val="0"/>
            <a:alphaOff val="0"/>
          </a:schemeClr>
        </a:solidFill>
        <a:ln w="25400" cap="flat" cmpd="sng" algn="ctr">
          <a:solidFill>
            <a:schemeClr val="accent3">
              <a:hueOff val="9788145"/>
              <a:satOff val="-31147"/>
              <a:lumOff val="20392"/>
              <a:alphaOff val="0"/>
            </a:schemeClr>
          </a:solidFill>
          <a:prstDash val="solid"/>
        </a:ln>
        <a:effectLst/>
      </dsp:spPr>
      <dsp:style>
        <a:lnRef idx="2">
          <a:scrgbClr r="0" g="0" b="0"/>
        </a:lnRef>
        <a:fillRef idx="1">
          <a:scrgbClr r="0" g="0" b="0"/>
        </a:fillRef>
        <a:effectRef idx="0">
          <a:scrgbClr r="0" g="0" b="0"/>
        </a:effectRef>
        <a:fontRef idx="minor"/>
      </dsp:style>
    </dsp:sp>
    <dsp:sp modelId="{B49EFDFC-730C-47DB-9EE6-CC663B43A5BC}">
      <dsp:nvSpPr>
        <dsp:cNvPr id="0" name=""/>
        <dsp:cNvSpPr/>
      </dsp:nvSpPr>
      <dsp:spPr>
        <a:xfrm>
          <a:off x="371565" y="4056366"/>
          <a:ext cx="6653307" cy="649440"/>
        </a:xfrm>
        <a:prstGeom prst="roundRect">
          <a:avLst/>
        </a:prstGeom>
        <a:solidFill>
          <a:schemeClr val="accent3">
            <a:hueOff val="9788145"/>
            <a:satOff val="-31147"/>
            <a:lumOff val="20392"/>
            <a:alphaOff val="0"/>
          </a:schemeClr>
        </a:solidFill>
        <a:ln w="38100" cap="flat" cmpd="sng" algn="ctr">
          <a:solidFill>
            <a:schemeClr val="lt1">
              <a:hueOff val="0"/>
              <a:satOff val="0"/>
              <a:lumOff val="0"/>
              <a:alphaOff val="0"/>
            </a:schemeClr>
          </a:solidFill>
          <a:prstDash val="solid"/>
        </a:ln>
        <a:effectLst>
          <a:outerShdw blurRad="38100" dist="23000" dir="5400000" rotWithShape="0">
            <a:srgbClr val="000000">
              <a:alpha val="3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620" tIns="0" rIns="196620" bIns="0" numCol="1" spcCol="1270" anchor="ctr" anchorCtr="0">
          <a:noAutofit/>
        </a:bodyPr>
        <a:lstStyle/>
        <a:p>
          <a:pPr marL="0" lvl="0" indent="0" algn="l" defTabSz="977900">
            <a:lnSpc>
              <a:spcPct val="90000"/>
            </a:lnSpc>
            <a:spcBef>
              <a:spcPct val="0"/>
            </a:spcBef>
            <a:spcAft>
              <a:spcPct val="35000"/>
            </a:spcAft>
            <a:buNone/>
          </a:pPr>
          <a:r>
            <a:rPr lang="en-US" sz="2200" b="0" kern="1200" dirty="0"/>
            <a:t>Leadership development tools</a:t>
          </a:r>
        </a:p>
      </dsp:txBody>
      <dsp:txXfrm>
        <a:off x="403268" y="4088069"/>
        <a:ext cx="6589901"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7272C7-6726-40CE-8DEB-F90ADEECB7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49623E6-3A42-40CF-9629-7665131922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6FEF37-8348-4B50-B357-FF7ED75C8500}" type="datetimeFigureOut">
              <a:rPr lang="en-US" smtClean="0"/>
              <a:t>6/4/2022</a:t>
            </a:fld>
            <a:endParaRPr lang="en-US" dirty="0"/>
          </a:p>
        </p:txBody>
      </p:sp>
      <p:sp>
        <p:nvSpPr>
          <p:cNvPr id="4" name="Footer Placeholder 3">
            <a:extLst>
              <a:ext uri="{FF2B5EF4-FFF2-40B4-BE49-F238E27FC236}">
                <a16:creationId xmlns:a16="http://schemas.microsoft.com/office/drawing/2014/main" id="{810B8DAE-2A71-4786-9F70-D77AFB2AA8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7F1E423-5C94-4166-ADB7-2CE8D252CF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E5492E-C025-4998-88BD-B7C591F7F785}" type="slidenum">
              <a:rPr lang="en-US" smtClean="0"/>
              <a:t>‹#›</a:t>
            </a:fld>
            <a:endParaRPr lang="en-US" dirty="0"/>
          </a:p>
        </p:txBody>
      </p:sp>
    </p:spTree>
    <p:extLst>
      <p:ext uri="{BB962C8B-B14F-4D97-AF65-F5344CB8AC3E}">
        <p14:creationId xmlns:p14="http://schemas.microsoft.com/office/powerpoint/2010/main" val="3840337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1235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dirty="0"/>
          </a:p>
        </p:txBody>
      </p:sp>
      <p:sp>
        <p:nvSpPr>
          <p:cNvPr id="269" name="Shape 269"/>
          <p:cNvSpPr>
            <a:spLocks noGrp="1"/>
          </p:cNvSpPr>
          <p:nvPr>
            <p:ph type="body" sz="quarter" idx="1"/>
          </p:nvPr>
        </p:nvSpPr>
        <p:spPr>
          <a:prstGeom prst="rect">
            <a:avLst/>
          </a:prstGeom>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An example of a meeting/training planning grid/schedule:</a:t>
            </a:r>
            <a:endPar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Use it with your team for planning purposes</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When confirmed, send to presenters and all involved</a:t>
            </a:r>
          </a:p>
          <a:p>
            <a:pPr defTabSz="441472">
              <a:lnSpc>
                <a:spcPct val="125000"/>
              </a:lnSpc>
              <a:defRPr sz="1400">
                <a:latin typeface="Verdana"/>
                <a:ea typeface="Verdana"/>
                <a:cs typeface="Verdana"/>
                <a:sym typeface="Verdana"/>
              </a:defRPr>
            </a:pPr>
            <a:endParaRP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74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 you plan, be sure to keep the Optimist International LMS at the forefront.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How many of you have logged into the Optimist LMS?  Have any of you worked through some of the modules?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The LMS will be one of your most important tools for ensuring that your leaders have been trained.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How will the LMS affect the training that you plan and recommend?  (Don’t forget the ICD-135 requirements related to LMS.)</a:t>
            </a:r>
          </a:p>
          <a:p>
            <a:endParaRPr lang="en-US" dirty="0"/>
          </a:p>
        </p:txBody>
      </p:sp>
    </p:spTree>
    <p:extLst>
      <p:ext uri="{BB962C8B-B14F-4D97-AF65-F5344CB8AC3E}">
        <p14:creationId xmlns:p14="http://schemas.microsoft.com/office/powerpoint/2010/main" val="20667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In addition to onsite meetings, you have the opportunity to make a difference with virtual training opportunities.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What opportunities will you have to implement or continue virtual training in your District?  What has worked so far?  What platforms are you using?  Just Zoom?  What can you do better?  What ideas do you have to take this training to the next level?  Virtual learning can be one of your most powerful and far-reaching opportunities to ensure success in your Districts.</a:t>
            </a:r>
          </a:p>
          <a:p>
            <a:endParaRPr lang="en-US" dirty="0"/>
          </a:p>
        </p:txBody>
      </p:sp>
    </p:spTree>
    <p:extLst>
      <p:ext uri="{BB962C8B-B14F-4D97-AF65-F5344CB8AC3E}">
        <p14:creationId xmlns:p14="http://schemas.microsoft.com/office/powerpoint/2010/main" val="2247089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We’ve talked about: </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Your role, as District Leadership Development Chair, and the importance of working with your Governor and Conference/Convention Chair</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The importance of delivering excellent and relevant training</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Planning, with details, for each event</a:t>
            </a:r>
          </a:p>
          <a:p>
            <a:pPr marL="0" marR="0" lvl="0" indent="0" defTabSz="914400" eaLnBrk="1" fontAlgn="auto" latinLnBrk="0" hangingPunct="1">
              <a:lnSpc>
                <a:spcPct val="100000"/>
              </a:lnSpc>
              <a:spcBef>
                <a:spcPts val="0"/>
              </a:spcBef>
              <a:spcAft>
                <a:spcPts val="0"/>
              </a:spcAft>
              <a:buClrTx/>
              <a:buSzPct val="100000"/>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Now let’s talk about two critical components of effective meetings and training:  Facility Planning and Marketing Your Event.</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During the planning stage of your Governor’s year ensure you are working with your Conference/Convention Chair</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Ensure you have asked all your presenters (including your Governor) what they will need from a facility perspective to get their jobs done.</a:t>
            </a: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What are some things you might have on a checklist to ask them?  List responses on a flipchart, if time allows   Examples:</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Podium</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Projector</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Screen</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Electricity</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What about a laptop?  Will presenters provide their own?</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WIFI</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Flip Chart &amp; Pens</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Room Set Up style</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Time allotted vs. time needed </a:t>
            </a:r>
            <a:endParaRPr lang="en-US" dirty="0"/>
          </a:p>
        </p:txBody>
      </p:sp>
    </p:spTree>
    <p:extLst>
      <p:ext uri="{BB962C8B-B14F-4D97-AF65-F5344CB8AC3E}">
        <p14:creationId xmlns:p14="http://schemas.microsoft.com/office/powerpoint/2010/main" val="1992029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What can go wrong?  Ask group for examples, such as: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Room not set up correctly or inadequate facilities (set up theater style, instead of rounds; not enough breakout rooms)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Not enough projectors or screens for all presentations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Unavailability of a laptop when needed</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No WIFI capability, and you know one of your presenters wants to show a video or go online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One of your presenters cancels at the last minute or doesn’t show up</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You didn’t know your Governor/presenter had a specific technology requirement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Always think ahead.  Why would you want to be prepared to problem solve?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Helps reduce stress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Builds your confidence and those of your committee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Enables things to go well (effortless)</a:t>
            </a:r>
            <a:endParaRPr lang="en-US" dirty="0"/>
          </a:p>
        </p:txBody>
      </p:sp>
    </p:spTree>
    <p:extLst>
      <p:ext uri="{BB962C8B-B14F-4D97-AF65-F5344CB8AC3E}">
        <p14:creationId xmlns:p14="http://schemas.microsoft.com/office/powerpoint/2010/main" val="187160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Plan, Plan, Plan!</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Promote, Promote, Promote!  Communication is the key.  It’s one thing to have great promotional materials, but another to actually communicate them out to members.  In your communications and marketing, the following aspects must be answered for the member interest and buy-in:</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Relevance</a:t>
            </a: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  </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This should be heavily promoted and at the forefront.  What’s in it for me?  Are you meeting needs when they need to be met?  Let attendees know you are meeting needs.  The most important!</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Examples: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Officer Training for new year</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District Conference events/sessions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Ongoing Training </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Tools</a:t>
            </a: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  Promote what’s different “from last time.”  What tools for success are you going to give them?</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Mix it up… different agendas and interesting promotions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Different, interesting speakers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Facilitating ‘how’ to do this….</a:t>
            </a:r>
          </a:p>
          <a:p>
            <a:pPr marL="0" marR="0" lvl="1" indent="22860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Contests and other promotions - Attendance, prizes, fun</a:t>
            </a:r>
          </a:p>
          <a:p>
            <a:pPr marL="0" marR="0" lvl="2" indent="45720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Resources</a:t>
            </a: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  Promote the resources you will be providing.</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Website</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LMS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Methods</a:t>
            </a: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  How will you disseminate this information?  The goal is to use 3 methods to send out the information.  Important -- People remember 20% of what they hear, 30% of what they see, 50% of what they see and hear, and 90% of what they see, hear and do.  Methods include:</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Emails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Electronically (websites and mass messaging)</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Letters</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Person to person </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Word of Mouth</a:t>
            </a:r>
          </a:p>
          <a:p>
            <a:pPr marL="0" marR="0" lvl="1" indent="22860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Ask:  What are some ideas for marketing a training/meeting that you think would be effective, dynamic, and exciting?  What has worked in your Districts?</a:t>
            </a:r>
          </a:p>
          <a:p>
            <a:pPr defTabSz="650240">
              <a:lnSpc>
                <a:spcPct val="100000"/>
              </a:lnSpc>
              <a:defRPr sz="1600">
                <a:latin typeface="Helvetica"/>
                <a:ea typeface="Helvetica"/>
                <a:cs typeface="Helvetica"/>
                <a:sym typeface="Helvetica"/>
              </a:defRPr>
            </a:pPr>
            <a:endParaRPr lang="en-US" sz="1100" dirty="0"/>
          </a:p>
        </p:txBody>
      </p:sp>
    </p:spTree>
    <p:extLst>
      <p:ext uri="{BB962C8B-B14F-4D97-AF65-F5344CB8AC3E}">
        <p14:creationId xmlns:p14="http://schemas.microsoft.com/office/powerpoint/2010/main" val="360238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Communication is the key.  Here are some examples of the types of methods you could use to promote and communicate your training events:</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Social Media</a:t>
            </a:r>
            <a:r>
              <a:rPr kumimoji="0" lang="en-US" sz="1200" b="1"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  Facebook, Twitter, Instagram, TikTok</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Video</a:t>
            </a:r>
            <a:r>
              <a:rPr kumimoji="0" lang="en-US" sz="1200" b="1"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  YouTube; promotional clips sent through email or Constant Contact</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Mass Messaging Tool</a:t>
            </a:r>
            <a:r>
              <a:rPr kumimoji="0" lang="en-US" sz="1200" b="1"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a:t>
            </a: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  Constant Contact—How much is too much?</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1" i="0" u="sng"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Websites</a:t>
            </a:r>
            <a:r>
              <a:rPr kumimoji="0" lang="en-US" sz="1200" b="1"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 </a:t>
            </a: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 District Websites; Club Websites</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Ask group:  Are there others that you are using?  What’s working in your Districts?</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Let’s look at some outstanding examples, from the GATEway District/SE Region, used to promote their training and meetings.</a:t>
            </a:r>
          </a:p>
          <a:p>
            <a:endParaRPr lang="en-US" dirty="0"/>
          </a:p>
        </p:txBody>
      </p:sp>
    </p:spTree>
    <p:extLst>
      <p:ext uri="{BB962C8B-B14F-4D97-AF65-F5344CB8AC3E}">
        <p14:creationId xmlns:p14="http://schemas.microsoft.com/office/powerpoint/2010/main" val="67537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6233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7775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286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70016">
              <a:lnSpc>
                <a:spcPct val="100000"/>
              </a:lnSpc>
              <a:defRPr sz="1600" b="1">
                <a:latin typeface="Calibri"/>
                <a:ea typeface="Calibri"/>
                <a:cs typeface="Calibri"/>
                <a:sym typeface="Calibri"/>
              </a:defRPr>
            </a:pPr>
            <a:r>
              <a:rPr lang="en-US" sz="1200" b="0" dirty="0">
                <a:latin typeface="Calibri" panose="020F0502020204030204" pitchFamily="34" charset="0"/>
                <a:cs typeface="Calibri" panose="020F0502020204030204" pitchFamily="34" charset="0"/>
              </a:rPr>
              <a:t>Welcome and review agenda</a:t>
            </a:r>
          </a:p>
          <a:p>
            <a:pPr defTabSz="670016">
              <a:lnSpc>
                <a:spcPct val="100000"/>
              </a:lnSpc>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Introduce ourselves (Trainers)</a:t>
            </a:r>
          </a:p>
          <a:p>
            <a:pPr defTabSz="670016">
              <a:lnSpc>
                <a:spcPct val="100000"/>
              </a:lnSpc>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Participants Introduce:</a:t>
            </a:r>
          </a:p>
          <a:p>
            <a:pPr marL="370777" lvl="1" indent="-174483" defTabSz="670016">
              <a:lnSpc>
                <a:spcPct val="100000"/>
              </a:lnSpc>
              <a:buSzPct val="125000"/>
              <a:buChar char="•"/>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Name</a:t>
            </a:r>
          </a:p>
          <a:p>
            <a:pPr marL="370777" lvl="1" indent="-174483" defTabSz="670016">
              <a:lnSpc>
                <a:spcPct val="100000"/>
              </a:lnSpc>
              <a:buSzPct val="125000"/>
              <a:buChar char="•"/>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District</a:t>
            </a:r>
          </a:p>
          <a:p>
            <a:pPr marL="370777" lvl="1" indent="-174483" defTabSz="670016">
              <a:lnSpc>
                <a:spcPct val="100000"/>
              </a:lnSpc>
              <a:buSzPct val="125000"/>
              <a:buChar char="•"/>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Experience in the job</a:t>
            </a:r>
          </a:p>
          <a:p>
            <a:pPr defTabSz="670016">
              <a:lnSpc>
                <a:spcPct val="100000"/>
              </a:lnSpc>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Review Agenda</a:t>
            </a:r>
          </a:p>
          <a:p>
            <a:pPr defTabSz="670016">
              <a:lnSpc>
                <a:spcPct val="100000"/>
              </a:lnSpc>
              <a:defRPr sz="1600">
                <a:latin typeface="Calibri"/>
                <a:ea typeface="Calibri"/>
                <a:cs typeface="Calibri"/>
                <a:sym typeface="Calibri"/>
              </a:defRPr>
            </a:pPr>
            <a:r>
              <a:rPr lang="en-US" sz="1200" dirty="0">
                <a:latin typeface="Calibri" panose="020F0502020204030204" pitchFamily="34" charset="0"/>
                <a:cs typeface="Calibri" panose="020F0502020204030204" pitchFamily="34" charset="0"/>
              </a:rPr>
              <a:t>Questions are welcomed throughout the session</a:t>
            </a:r>
          </a:p>
          <a:p>
            <a:pPr defTabSz="670016">
              <a:lnSpc>
                <a:spcPct val="100000"/>
              </a:lnSpc>
              <a:defRPr sz="1600" b="1">
                <a:latin typeface="Calibri"/>
                <a:ea typeface="Calibri"/>
                <a:cs typeface="Calibri"/>
                <a:sym typeface="Calibri"/>
              </a:defRPr>
            </a:pPr>
            <a:endParaRPr lang="en-US" sz="11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604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9512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1696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Let’s take a moment to reflect together.  We have spoken so much about adding value.  But what does that mean for YOU?  Specifically, how will YOU add value as your District’s LD Chair?  Discuss at each table and share the top three from your table.  Examples include:</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Train officers</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Tools and resources to Clubs</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Website</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Webinars</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Conference calls/Virtual meetings</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Motivate and inspire Optimists...</a:t>
            </a:r>
          </a:p>
          <a:p>
            <a:pPr marL="327157" marR="0" lvl="0" indent="-130863" defTabSz="441472" eaLnBrk="1" fontAlgn="auto" latinLnBrk="0" hangingPunct="1">
              <a:lnSpc>
                <a:spcPct val="125000"/>
              </a:lnSpc>
              <a:spcBef>
                <a:spcPts val="0"/>
              </a:spcBef>
              <a:spcAft>
                <a:spcPts val="0"/>
              </a:spcAft>
              <a:buClrTx/>
              <a:buSzPct val="100000"/>
              <a:buFontTx/>
              <a:buChar char="•"/>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441472" eaLnBrk="1" fontAlgn="auto" latinLnBrk="0" hangingPunct="1">
              <a:lnSpc>
                <a:spcPct val="125000"/>
              </a:lnSpc>
              <a:spcBef>
                <a:spcPts val="0"/>
              </a:spcBef>
              <a:spcAft>
                <a:spcPts val="0"/>
              </a:spcAft>
              <a:buClrTx/>
              <a:buSzTx/>
              <a:buFontTx/>
              <a:buNone/>
              <a:tabLst/>
              <a:defRPr sz="1600" u="sng">
                <a:latin typeface="Calibri"/>
                <a:ea typeface="Calibri"/>
                <a:cs typeface="Calibri"/>
                <a:sym typeface="Calibri"/>
              </a:defRPr>
            </a:pPr>
            <a:r>
              <a:rPr kumimoji="0" lang="en-US" sz="1200" b="0"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FOCUS - to achieve the Governor’s and District’s goals, don’t get side tracked!</a:t>
            </a:r>
          </a:p>
          <a:p>
            <a:pPr defTabSz="670016">
              <a:lnSpc>
                <a:spcPct val="100000"/>
              </a:lnSpc>
              <a:defRPr sz="1600">
                <a:latin typeface="Calibri"/>
                <a:ea typeface="Calibri"/>
                <a:cs typeface="Calibri"/>
                <a:sym typeface="Calibri"/>
              </a:defRPr>
            </a:pPr>
            <a:endParaRPr lang="en-US" sz="1100" b="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686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Ask participants to share ideas.</a:t>
            </a:r>
          </a:p>
          <a:p>
            <a:pPr marL="0" marR="0" lvl="0" indent="0" defTabSz="441472" eaLnBrk="1" fontAlgn="auto" latinLnBrk="0" hangingPunct="1">
              <a:lnSpc>
                <a:spcPct val="125000"/>
              </a:lnSpc>
              <a:spcBef>
                <a:spcPts val="0"/>
              </a:spcBef>
              <a:spcAft>
                <a:spcPts val="0"/>
              </a:spcAft>
              <a:buClrTx/>
              <a:buSzTx/>
              <a:buFontTx/>
              <a:buNone/>
              <a:tabLst/>
              <a:defRPr sz="1400" u="sng">
                <a:latin typeface="Verdana"/>
                <a:ea typeface="Verdana"/>
                <a:cs typeface="Verdana"/>
                <a:sym typeface="Verdana"/>
              </a:defRPr>
            </a:pPr>
            <a:r>
              <a:rPr kumimoji="0" lang="en-US" sz="1200" b="0" i="0" u="sng"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Other Training Preparation:</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Leadership Retreats</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Lieutenant Governor-Elect Training</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Club President-Elect Training</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Secretary/Treasurer-Elect Training</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Committee Chairs Training</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Catch a Rising Star</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Skills Development Modules (PGI)</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Zone Meetings</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Club Meetings</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Virtual Seminars/Meetings (Working with Governor and Chairs as a team)</a:t>
            </a:r>
          </a:p>
          <a:p>
            <a:pPr marL="196294" marR="0" lvl="0" indent="0" defTabSz="441472" eaLnBrk="1" fontAlgn="auto" latinLnBrk="0" hangingPunct="1">
              <a:lnSpc>
                <a:spcPct val="125000"/>
              </a:lnSpc>
              <a:spcBef>
                <a:spcPts val="0"/>
              </a:spcBef>
              <a:spcAft>
                <a:spcPts val="0"/>
              </a:spcAft>
              <a:buClrTx/>
              <a:buSzPct val="100000"/>
              <a:buFontTx/>
              <a:buNone/>
              <a:tabLst/>
              <a:defRPr sz="14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endParaRPr>
          </a:p>
          <a:p>
            <a:pPr marL="196294" marR="0" lvl="0" indent="0" defTabSz="441472" eaLnBrk="1" fontAlgn="auto" latinLnBrk="0" hangingPunct="1">
              <a:lnSpc>
                <a:spcPct val="125000"/>
              </a:lnSpc>
              <a:spcBef>
                <a:spcPts val="0"/>
              </a:spcBef>
              <a:spcAft>
                <a:spcPts val="0"/>
              </a:spcAft>
              <a:buClrTx/>
              <a:buSzPct val="100000"/>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a:ea typeface="Verdana"/>
                <a:cs typeface="Calibri" panose="020F0502020204030204" pitchFamily="34" charset="0"/>
                <a:sym typeface="Verdana"/>
              </a:rPr>
              <a:t>As always focus on goals/outcomes for each event.  Plan each event, while concentrating on each individual training opportunity.  As always, communicate for success.  The best plans and best training will not reach attendees if they don’t know about the opportunities that exist.</a:t>
            </a:r>
            <a:endParaRPr kumimoji="0" lang="en-US" sz="1400" b="0" i="0" u="none" strike="noStrike" kern="0" cap="none" spc="0" normalizeH="0" baseline="0" noProof="0" dirty="0">
              <a:ln>
                <a:noFill/>
              </a:ln>
              <a:solidFill>
                <a:sysClr val="windowText" lastClr="000000"/>
              </a:solidFill>
              <a:effectLst/>
              <a:uLnTx/>
              <a:uFillTx/>
              <a:latin typeface="Verdana"/>
              <a:ea typeface="Verdana"/>
              <a:sym typeface="Verdana"/>
            </a:endParaRPr>
          </a:p>
          <a:p>
            <a:endParaRPr lang="en-US" dirty="0"/>
          </a:p>
        </p:txBody>
      </p:sp>
    </p:spTree>
    <p:extLst>
      <p:ext uri="{BB962C8B-B14F-4D97-AF65-F5344CB8AC3E}">
        <p14:creationId xmlns:p14="http://schemas.microsoft.com/office/powerpoint/2010/main" val="696442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Be your target audience when you begin to plan. </a:t>
            </a:r>
          </a:p>
          <a:p>
            <a:pPr marL="327157" marR="0" lvl="0" indent="-196294"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How often have you heard that members didn’t get what they wanted at a meeting? </a:t>
            </a:r>
          </a:p>
          <a:p>
            <a:pPr marL="327157" marR="0" lvl="0" indent="-196294"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28442" eaLnBrk="1" fontAlgn="auto" latinLnBrk="0" hangingPunct="1">
              <a:lnSpc>
                <a:spcPct val="125000"/>
              </a:lnSpc>
              <a:spcBef>
                <a:spcPts val="0"/>
              </a:spcBef>
              <a:spcAft>
                <a:spcPts val="0"/>
              </a:spcAft>
              <a:buClrTx/>
              <a:buSzTx/>
              <a:buFontTx/>
              <a:buNone/>
              <a:tabLst/>
              <a:defRPr sz="1400" b="1" u="sng">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Assume you are an officer who has just been elected–-a Club President, a Secretary/Treasurer, a Lieutenant Governor, or a member attending an event for the first time.</a:t>
            </a:r>
            <a:r>
              <a:rPr kumimoji="0" lang="en-US" sz="1200" b="0" i="0"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 </a:t>
            </a:r>
          </a:p>
          <a:p>
            <a:pPr marL="317500" marR="0" lvl="0" indent="-127000" defTabSz="428442" eaLnBrk="1" fontAlgn="auto" latinLnBrk="0" hangingPunct="1">
              <a:lnSpc>
                <a:spcPct val="125000"/>
              </a:lnSpc>
              <a:spcBef>
                <a:spcPts val="0"/>
              </a:spcBef>
              <a:spcAft>
                <a:spcPts val="0"/>
              </a:spcAft>
              <a:buClrTx/>
              <a:buSzPct val="100000"/>
              <a:buFontTx/>
              <a:buChar char="•"/>
              <a:tabLst/>
              <a:defRPr sz="1400" b="1">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What do you want to know?</a:t>
            </a:r>
          </a:p>
          <a:p>
            <a:pPr marL="317500" marR="0" lvl="0" indent="-127000" defTabSz="428442" eaLnBrk="1" fontAlgn="auto" latinLnBrk="0" hangingPunct="1">
              <a:lnSpc>
                <a:spcPct val="125000"/>
              </a:lnSpc>
              <a:spcBef>
                <a:spcPts val="0"/>
              </a:spcBef>
              <a:spcAft>
                <a:spcPts val="0"/>
              </a:spcAft>
              <a:buClrTx/>
              <a:buSzPct val="100000"/>
              <a:buFontTx/>
              <a:buChar char="•"/>
              <a:tabLst/>
              <a:defRPr sz="1400" b="1">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What do you want to know about member recruitment?</a:t>
            </a:r>
          </a:p>
          <a:p>
            <a:pPr marL="317500" marR="0" lvl="0" indent="-127000" defTabSz="428442" eaLnBrk="1" fontAlgn="auto" latinLnBrk="0" hangingPunct="1">
              <a:lnSpc>
                <a:spcPct val="125000"/>
              </a:lnSpc>
              <a:spcBef>
                <a:spcPts val="0"/>
              </a:spcBef>
              <a:spcAft>
                <a:spcPts val="0"/>
              </a:spcAft>
              <a:buClrTx/>
              <a:buSzPct val="100000"/>
              <a:buFontTx/>
              <a:buChar char="•"/>
              <a:tabLst/>
              <a:defRPr sz="1400" b="1">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Other questions?</a:t>
            </a:r>
          </a:p>
          <a:p>
            <a:pPr marL="190500" marR="0" lvl="0" indent="0" defTabSz="428442" eaLnBrk="1" fontAlgn="auto" latinLnBrk="0" hangingPunct="1">
              <a:lnSpc>
                <a:spcPct val="125000"/>
              </a:lnSpc>
              <a:spcBef>
                <a:spcPts val="0"/>
              </a:spcBef>
              <a:spcAft>
                <a:spcPts val="0"/>
              </a:spcAft>
              <a:buClrTx/>
              <a:buSzPct val="100000"/>
              <a:buFontTx/>
              <a:buNone/>
              <a:tabLst/>
              <a:defRPr sz="1400" b="1">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In serving these various audiences:  What do they want/need to know?  And meet that need.</a:t>
            </a:r>
          </a:p>
          <a:p>
            <a:endParaRPr lang="en-US" dirty="0"/>
          </a:p>
        </p:txBody>
      </p:sp>
    </p:spTree>
    <p:extLst>
      <p:ext uri="{BB962C8B-B14F-4D97-AF65-F5344CB8AC3E}">
        <p14:creationId xmlns:p14="http://schemas.microsoft.com/office/powerpoint/2010/main" val="1996793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70016" eaLnBrk="1" fontAlgn="auto" latinLnBrk="0" hangingPunct="1">
              <a:lnSpc>
                <a:spcPct val="100000"/>
              </a:lnSpc>
              <a:spcBef>
                <a:spcPts val="0"/>
              </a:spcBef>
              <a:spcAft>
                <a:spcPts val="0"/>
              </a:spcAft>
              <a:buClrTx/>
              <a:buSzTx/>
              <a:buFontTx/>
              <a:buNone/>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Group Facilitation / Discussion—Drilling down to the planning process.  What will our officers/members need for a successful year?</a:t>
            </a:r>
            <a:endParaRPr kumimoji="0" lang="en-US" sz="1200" b="0" i="0" u="sng"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Use an example - District Leader Training – On chart – Draw circle in center with circles off center</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In center - Quality training for Presidents </a:t>
            </a:r>
          </a:p>
          <a:p>
            <a:pPr marL="52345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Information they will need for success </a:t>
            </a:r>
          </a:p>
          <a:p>
            <a:pPr marL="52345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Tools &amp; resources to be able to find answers they need throughout the year</a:t>
            </a:r>
          </a:p>
          <a:p>
            <a:pPr marL="52345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How you will motivate them to achieve their goals</a:t>
            </a: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Brainstorm what might be included to achieve the outcome, and share with whole group and write on chart</a:t>
            </a:r>
          </a:p>
          <a:p>
            <a:endParaRPr lang="en-US" dirty="0"/>
          </a:p>
        </p:txBody>
      </p:sp>
    </p:spTree>
    <p:extLst>
      <p:ext uri="{BB962C8B-B14F-4D97-AF65-F5344CB8AC3E}">
        <p14:creationId xmlns:p14="http://schemas.microsoft.com/office/powerpoint/2010/main" val="1208330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Let’s look at a quarter-by-quarter breakdown to meet the needs in each District.  Here are a few ideas to ensure you, as the Leadership Development Chair, are successful in your endeavors.</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endParaRP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sng"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1st Quarter</a:t>
            </a: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  Fast start, with all programming geared towards goal setting and getting the tools to people to get started immediately to ensure success.  Use the Governor’s theme to inspire members to action.  </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sng"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2nd Quarter</a:t>
            </a: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  Taking a fresh look at the Club, with all programming geared towards improving Clubs.  Workshops on member retention; publicity; energizing meetings; leadership development; etc.</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sng"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3rd Quarter</a:t>
            </a: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  Expanding service, with all programming geared towards growth in membership, fundraising, and activities.  NOW/WOW programs; best fundraising ideas; new programs, etc.</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sng"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4th Quarter</a:t>
            </a: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  Finish Strong, with all programming geared towards helping Clubs achieve their goals.  New Club Building; available resources to help; incentives to finish strong; etc.</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endParaRP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endParaRP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mj-lt"/>
                <a:cs typeface="Calibri" panose="020F0502020204030204" pitchFamily="34" charset="0"/>
                <a:sym typeface="Helvetica"/>
              </a:rPr>
              <a:t>It seems one of the problems in our organization is we go through the motions at quarterly meetings when we should be using this time to energize our members.  Too often their time is wasted with the same old message.  That is why we continually hear people say things like, “You only talk about membership.”  They say this because we are not delivering the message properly.  </a:t>
            </a:r>
            <a:r>
              <a:rPr lang="en-US" sz="1200" dirty="0">
                <a:latin typeface="+mj-lt"/>
              </a:rPr>
              <a:t> </a:t>
            </a:r>
            <a:r>
              <a:rPr lang="en-US" sz="1200" b="1" dirty="0">
                <a:latin typeface="+mj-lt"/>
              </a:rPr>
              <a:t>What can we do?</a:t>
            </a:r>
          </a:p>
          <a:p>
            <a:endParaRPr lang="en-US" dirty="0"/>
          </a:p>
        </p:txBody>
      </p:sp>
    </p:spTree>
    <p:extLst>
      <p:ext uri="{BB962C8B-B14F-4D97-AF65-F5344CB8AC3E}">
        <p14:creationId xmlns:p14="http://schemas.microsoft.com/office/powerpoint/2010/main" val="3290882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One of your roles as Leadership Development chair is “to cultivate and encourage further Optimist leaders.”</a:t>
            </a: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Why should we care about finding future leaders?</a:t>
            </a:r>
          </a:p>
          <a:p>
            <a:pPr marL="206624" marR="0" lvl="0" indent="-206624"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Repeat leaders tend to burn out</a:t>
            </a:r>
          </a:p>
          <a:p>
            <a:pPr marL="206624" marR="0" lvl="0" indent="-206624"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New leaders bring new ideas</a:t>
            </a:r>
          </a:p>
          <a:p>
            <a:pPr marL="206624" marR="0" lvl="0" indent="-206624" defTabSz="914400" eaLnBrk="1" fontAlgn="auto" latinLnBrk="0" hangingPunct="1">
              <a:lnSpc>
                <a:spcPct val="100000"/>
              </a:lnSpc>
              <a:spcBef>
                <a:spcPts val="0"/>
              </a:spcBef>
              <a:spcAft>
                <a:spcPts val="0"/>
              </a:spcAft>
              <a:buClrTx/>
              <a:buSzPct val="100000"/>
              <a:buFont typeface="Arial" panose="020B0604020202020204" pitchFamily="34" charset="0"/>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We need a feeder base of leaders at all levels:  Club, District and International.</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How do you identify future leaders?  Capture on flip chart, if time allows:</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Club Presidents, current and past</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Look at the people who are successfully leading projects/fundraisers in our Clubs</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Lt. Governors</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members and keep asking.  People’s willingness to take on a leadership role can change over time (children grow up and leave home; retirement, etc.)</a:t>
            </a:r>
          </a:p>
          <a:p>
            <a:pPr marL="206624" marR="0" lvl="0" indent="-206624" defTabSz="914400" eaLnBrk="1" fontAlgn="auto" latinLnBrk="0" hangingPunct="1">
              <a:lnSpc>
                <a:spcPct val="100000"/>
              </a:lnSpc>
              <a:spcBef>
                <a:spcPts val="0"/>
              </a:spcBef>
              <a:spcAft>
                <a:spcPts val="0"/>
              </a:spcAft>
              <a:buClrTx/>
              <a:buSzPct val="100000"/>
              <a:buFontTx/>
              <a:buChar char="-"/>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Have succession plans for all key leadership roles in our Clubs and Districts</a:t>
            </a: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914400"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Ask:  What’s in it for </a:t>
            </a:r>
            <a:r>
              <a:rPr kumimoji="0" lang="en-US" sz="1200" b="0"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them</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 to take on a leadership role in their Clubs and/or Districts and Optimist International?</a:t>
            </a:r>
          </a:p>
          <a:p>
            <a:endParaRPr lang="en-US" dirty="0"/>
          </a:p>
        </p:txBody>
      </p:sp>
    </p:spTree>
    <p:extLst>
      <p:ext uri="{BB962C8B-B14F-4D97-AF65-F5344CB8AC3E}">
        <p14:creationId xmlns:p14="http://schemas.microsoft.com/office/powerpoint/2010/main" val="3222944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a:cs typeface="Arial" panose="020B0604020202020204" pitchFamily="34" charset="0"/>
                <a:sym typeface="Calibri"/>
              </a:rPr>
              <a:t>Ask:  What are some of the skills you would look for in a Leader?  Capture on flip chart, if time allows.  Then review these Top 10 Leadership Skills.</a:t>
            </a:r>
          </a:p>
          <a:p>
            <a:endParaRPr lang="en-US" dirty="0"/>
          </a:p>
        </p:txBody>
      </p:sp>
    </p:spTree>
    <p:extLst>
      <p:ext uri="{BB962C8B-B14F-4D97-AF65-F5344CB8AC3E}">
        <p14:creationId xmlns:p14="http://schemas.microsoft.com/office/powerpoint/2010/main" val="3282036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2844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PGI = Honor Club for Members: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Built upon attributes of healthy Club/member</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Recognizes and appreciates Club members for personal and professional accomplishments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Gives members an opportunity to participate in long-term Club involvement while learning more about Optimism</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Gives each member the personal responsibility for his/her involvement in the Club’s activities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Offers personal growth/professional development opportunities to each member</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Provides members with Club meeting, membership recruitment, and retention ideas </a:t>
            </a:r>
          </a:p>
          <a:p>
            <a:pPr marL="0" marR="0" lvl="0" indent="0" defTabSz="42844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2844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PGI Program offers every Optimist Club member:</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opportunity to grow personally at their own speed </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Learn more about Optimism </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Advance through ten levels of involvement, personal growth, and achievement</a:t>
            </a:r>
          </a:p>
          <a:p>
            <a:pPr marL="0" marR="0" lvl="0" indent="0" defTabSz="42844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2844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Elements are consistent throughout the levels of PGI:</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Attendance - Encourages members to attend meetings and Club events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Activities - Encourages involvement in service projects, serving on Club and District committees, to take leadership positions on committees, and to develop new service projects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Growth - Encourages members to take initiative and responsibility for growth of their Club</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Knowledge of the Organization - members become informed on the history and purposes of our organization </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Self Development - Members are encouraged to expand their presentation skills though a series of brief presentations on Optimist topics</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Communication - Members expand their leadership skills through presentations to their Club and District members about our organization </a:t>
            </a:r>
          </a:p>
          <a:p>
            <a:pPr marL="317500" marR="0" lvl="0" indent="-127000" defTabSz="42844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Additionally, personal growth for individual members through modules (Skills Development Modules on Public Speaking, Effective Time Management, Creative Problem Solving, Choosing Optimism as a Philosophy of Life, Orientation to Optimism for New Members, Parliamentary Procedures, Team Building, Leadership Styles &amp; Profiles and Mentoring)</a:t>
            </a:r>
          </a:p>
          <a:p>
            <a:endParaRPr lang="en-US" dirty="0"/>
          </a:p>
        </p:txBody>
      </p:sp>
    </p:spTree>
    <p:extLst>
      <p:ext uri="{BB962C8B-B14F-4D97-AF65-F5344CB8AC3E}">
        <p14:creationId xmlns:p14="http://schemas.microsoft.com/office/powerpoint/2010/main" val="413027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The Role of the District Leadership Chair - What are the major functions of your role?  </a:t>
            </a:r>
            <a:r>
              <a:rPr kumimoji="0" lang="en-US" sz="1200" b="1" i="0" u="sng"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Are there others that are unique or specific to your District</a:t>
            </a: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Discuss various roles, including:</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Plan and promote training at:</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District Convention</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District Quarterly Conferences</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Other training events</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To Promote the LMS system and provide training for usage</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To promote forthcoming training events utilizing:</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District Bulletin</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Email</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District Website</a:t>
            </a:r>
          </a:p>
          <a:p>
            <a:pPr marL="0" marR="0" lvl="0" indent="300983"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Other methods</a:t>
            </a: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70016" eaLnBrk="1" fontAlgn="auto" latinLnBrk="0" hangingPunct="1">
              <a:lnSpc>
                <a:spcPct val="100000"/>
              </a:lnSpc>
              <a:spcBef>
                <a:spcPts val="0"/>
              </a:spcBef>
              <a:spcAft>
                <a:spcPts val="0"/>
              </a:spcAft>
              <a:buClrTx/>
              <a:buSzTx/>
              <a:buFontTx/>
              <a:buNone/>
              <a:tabLst/>
              <a:defRPr sz="1600">
                <a:latin typeface="Calibri"/>
                <a:ea typeface="Calibri"/>
                <a:cs typeface="Calibri"/>
                <a:sym typeface="Calibri"/>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To consciously make an effort to identify and develop future leaders in your District, and work closely with the District Candidate Qualifications Committee to seek the best qualified candidates for District Chairs</a:t>
            </a:r>
          </a:p>
          <a:p>
            <a:endParaRPr lang="en-US" dirty="0"/>
          </a:p>
        </p:txBody>
      </p:sp>
    </p:spTree>
    <p:extLst>
      <p:ext uri="{BB962C8B-B14F-4D97-AF65-F5344CB8AC3E}">
        <p14:creationId xmlns:p14="http://schemas.microsoft.com/office/powerpoint/2010/main" val="652858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PDP </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PDP program is meant to provide members with a way to develop professionally.  Members will have the opportunity to build skills that will help them professionally and enhance their Club, District, and Optimist International.  </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Our organization wants to bring in younger professionals.  The PDP is a tool to help do that.</a:t>
            </a:r>
          </a:p>
          <a:p>
            <a:pPr marL="0" marR="0" lvl="0" indent="0" defTabSz="441472" eaLnBrk="1" fontAlgn="auto" latinLnBrk="0" hangingPunct="1">
              <a:lnSpc>
                <a:spcPct val="125000"/>
              </a:lnSpc>
              <a:spcBef>
                <a:spcPts val="0"/>
              </a:spcBef>
              <a:spcAft>
                <a:spcPts val="0"/>
              </a:spcAft>
              <a:buClrTx/>
              <a:buSzTx/>
              <a:buFontTx/>
              <a:buNone/>
              <a:tabLst/>
              <a:defRPr>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PDP Program offers every Optimist Club Member:</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opportunity to work at their own speed </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Learn more about Optimism, while enhancing professional skills </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Advance through ten levels of involvement and achievement, with three advanced levels</a:t>
            </a:r>
          </a:p>
          <a:p>
            <a:pPr marL="0" marR="0" lvl="0" indent="0" defTabSz="441472" eaLnBrk="1" fontAlgn="auto" latinLnBrk="0" hangingPunct="1">
              <a:lnSpc>
                <a:spcPct val="125000"/>
              </a:lnSpc>
              <a:spcBef>
                <a:spcPts val="0"/>
              </a:spcBef>
              <a:spcAft>
                <a:spcPts val="0"/>
              </a:spcAft>
              <a:buClrTx/>
              <a:buSzTx/>
              <a:buFontTx/>
              <a:buNone/>
              <a:tabLst/>
              <a:defRPr>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Elements are consistent throughout the levels of PDP:</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Project Management</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Marketing</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Continuous Improvement</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Knowledge of the Organization - Members become informed on the history and purposes of their organization </a:t>
            </a:r>
          </a:p>
          <a:p>
            <a:pPr marL="32715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Communication - Members expand their leadership skill thorough presentations about our organization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endParaRPr>
          </a:p>
          <a:p>
            <a:pPr marL="0" marR="0" lvl="0" indent="0" defTabSz="601968" eaLnBrk="1" fontAlgn="auto" latinLnBrk="0" hangingPunct="1">
              <a:lnSpc>
                <a:spcPct val="100000"/>
              </a:lnSpc>
              <a:spcBef>
                <a:spcPts val="0"/>
              </a:spcBef>
              <a:spcAft>
                <a:spcPts val="0"/>
              </a:spcAft>
              <a:buClrTx/>
              <a:buSzTx/>
              <a:buFontTx/>
              <a:buNone/>
              <a:tabLst/>
              <a:defRPr>
                <a:latin typeface="Lucida Grande"/>
                <a:ea typeface="Lucida Grande"/>
                <a:cs typeface="Lucida Grande"/>
                <a:sym typeface="Lucida Grande"/>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Lucida Grande"/>
              </a:rPr>
              <a:t>Review materials, if time permits.</a:t>
            </a:r>
          </a:p>
          <a:p>
            <a:pPr marL="0" marR="0" lvl="0" indent="0" defTabSz="601968" eaLnBrk="1" fontAlgn="auto" latinLnBrk="0" hangingPunct="1">
              <a:lnSpc>
                <a:spcPct val="100000"/>
              </a:lnSpc>
              <a:spcBef>
                <a:spcPts val="0"/>
              </a:spcBef>
              <a:spcAft>
                <a:spcPts val="0"/>
              </a:spcAft>
              <a:buClrTx/>
              <a:buSzTx/>
              <a:buFontTx/>
              <a:buNone/>
              <a:tabLst/>
              <a:defRPr>
                <a:latin typeface="Lucida Grande"/>
                <a:ea typeface="Lucida Grande"/>
                <a:cs typeface="Lucida Grande"/>
                <a:sym typeface="Lucida Grande"/>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Lucida Grande"/>
            </a:endParaRPr>
          </a:p>
          <a:p>
            <a:pPr marL="0" marR="0" lvl="0" indent="0" defTabSz="601968" eaLnBrk="1" fontAlgn="auto" latinLnBrk="0" hangingPunct="1">
              <a:lnSpc>
                <a:spcPct val="100000"/>
              </a:lnSpc>
              <a:spcBef>
                <a:spcPts val="0"/>
              </a:spcBef>
              <a:spcAft>
                <a:spcPts val="0"/>
              </a:spcAft>
              <a:buClrTx/>
              <a:buSzTx/>
              <a:buFontTx/>
              <a:buNone/>
              <a:tabLst/>
              <a:defRPr>
                <a:latin typeface="Lucida Grande"/>
                <a:ea typeface="Lucida Grande"/>
                <a:cs typeface="Lucida Grande"/>
                <a:sym typeface="Lucida Grande"/>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Lucida Grande"/>
              </a:rPr>
              <a:t>How will you use PDP in your District?</a:t>
            </a:r>
          </a:p>
          <a:p>
            <a:endParaRPr lang="en-US" dirty="0"/>
          </a:p>
        </p:txBody>
      </p:sp>
    </p:spTree>
    <p:extLst>
      <p:ext uri="{BB962C8B-B14F-4D97-AF65-F5344CB8AC3E}">
        <p14:creationId xmlns:p14="http://schemas.microsoft.com/office/powerpoint/2010/main" val="1145129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Ask:  How many people have been involved in a “Catch A Rising Star” Workshop?  How successful is this workshop in your District?</a:t>
            </a:r>
          </a:p>
          <a:p>
            <a:endParaRPr lang="en-US" dirty="0"/>
          </a:p>
        </p:txBody>
      </p:sp>
    </p:spTree>
    <p:extLst>
      <p:ext uri="{BB962C8B-B14F-4D97-AF65-F5344CB8AC3E}">
        <p14:creationId xmlns:p14="http://schemas.microsoft.com/office/powerpoint/2010/main" val="2871013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 are the key to your Governor’s and District’s success!  Let’s get started planning for the upcoming year.  Explain the planning handout.  Be sure to allow for a recap to allow participants to talk about their plans.</a:t>
            </a:r>
          </a:p>
          <a:p>
            <a:endParaRPr lang="en-US" dirty="0"/>
          </a:p>
        </p:txBody>
      </p:sp>
    </p:spTree>
    <p:extLst>
      <p:ext uri="{BB962C8B-B14F-4D97-AF65-F5344CB8AC3E}">
        <p14:creationId xmlns:p14="http://schemas.microsoft.com/office/powerpoint/2010/main" val="917491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Thank you for spending your time this morning to learn more about your job!  Remember the key—training of value!</a:t>
            </a:r>
          </a:p>
        </p:txBody>
      </p:sp>
    </p:spTree>
    <p:extLst>
      <p:ext uri="{BB962C8B-B14F-4D97-AF65-F5344CB8AC3E}">
        <p14:creationId xmlns:p14="http://schemas.microsoft.com/office/powerpoint/2010/main" val="187106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A Premier Year of Training!</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The goal:  </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rPr>
              <a:t>Effective planning for training that provides great value to Clubs/Officers/Optimist members</a:t>
            </a: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a:cs typeface="Calibri" panose="020F0502020204030204" pitchFamily="34" charset="0"/>
              <a:sym typeface="Calibri"/>
            </a:endParaRPr>
          </a:p>
          <a:p>
            <a:pPr marL="0" marR="0" lvl="0" indent="0" defTabSz="650240" eaLnBrk="1" fontAlgn="auto" latinLnBrk="0" hangingPunct="1">
              <a:lnSpc>
                <a:spcPct val="100000"/>
              </a:lnSpc>
              <a:spcBef>
                <a:spcPts val="0"/>
              </a:spcBef>
              <a:spcAft>
                <a:spcPts val="0"/>
              </a:spcAft>
              <a:buClrTx/>
              <a:buSzTx/>
              <a:buFontTx/>
              <a:buNone/>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Essentials and foundational planning begin the process:</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Work with the Governor and Convention Chair </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Align LD goals and training with District strategies and plans</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Collaborate with District Chairs</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Promote learning at all levels </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LMS</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Develop future leaders</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PGI/PDP</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Plan, Plan, and Plan again!</a:t>
            </a:r>
          </a:p>
          <a:p>
            <a:pPr marL="0" marR="0" lvl="0" indent="0" defTabSz="650240" eaLnBrk="1" fontAlgn="auto" latinLnBrk="0" hangingPunct="1">
              <a:lnSpc>
                <a:spcPct val="100000"/>
              </a:lnSpc>
              <a:spcBef>
                <a:spcPts val="0"/>
              </a:spcBef>
              <a:spcAft>
                <a:spcPts val="0"/>
              </a:spcAft>
              <a:buClrTx/>
              <a:buSzPct val="125000"/>
              <a:buFontTx/>
              <a:buChar char="•"/>
              <a:tabLst/>
              <a:defRPr sz="1600">
                <a:latin typeface="Helvetica"/>
                <a:ea typeface="Helvetica"/>
                <a:cs typeface="Helvetica"/>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Communicate, Communicate and Communicate again!  Don’t forget marketing!  Are these one in the same?</a:t>
            </a:r>
          </a:p>
          <a:p>
            <a:pPr marL="190500" marR="0" lvl="0" indent="0" defTabSz="650240" eaLnBrk="1" fontAlgn="auto" latinLnBrk="0" hangingPunct="1">
              <a:lnSpc>
                <a:spcPct val="100000"/>
              </a:lnSpc>
              <a:spcBef>
                <a:spcPts val="0"/>
              </a:spcBef>
              <a:spcAft>
                <a:spcPts val="0"/>
              </a:spcAft>
              <a:buClrTx/>
              <a:buSzPct val="125000"/>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pPr marL="190500" marR="0" lvl="0" indent="0" defTabSz="650240" eaLnBrk="1" fontAlgn="auto" latinLnBrk="0" hangingPunct="1">
              <a:lnSpc>
                <a:spcPct val="100000"/>
              </a:lnSpc>
              <a:spcBef>
                <a:spcPts val="0"/>
              </a:spcBef>
              <a:spcAft>
                <a:spcPts val="0"/>
              </a:spcAft>
              <a:buClrTx/>
              <a:buSzPct val="125000"/>
              <a:buFontTx/>
              <a:buNone/>
              <a:tabLst/>
              <a:defRPr sz="1600">
                <a:latin typeface="Helvetica"/>
                <a:ea typeface="Helvetica"/>
                <a:cs typeface="Helvetica"/>
                <a:sym typeface="Helvetica"/>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FOCUS </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 To achieve the Governor’s and District’s goals, don’t get side tracked!</a:t>
            </a:r>
          </a:p>
          <a:p>
            <a:pPr marL="190500" marR="0" lvl="0" indent="0" defTabSz="650240" eaLnBrk="1" fontAlgn="auto" latinLnBrk="0" hangingPunct="1">
              <a:lnSpc>
                <a:spcPct val="100000"/>
              </a:lnSpc>
              <a:spcBef>
                <a:spcPts val="0"/>
              </a:spcBef>
              <a:spcAft>
                <a:spcPts val="0"/>
              </a:spcAft>
              <a:buClrTx/>
              <a:buSzPct val="125000"/>
              <a:buFontTx/>
              <a:buNone/>
              <a:tabLst/>
              <a:defRPr sz="1600">
                <a:latin typeface="Helvetica"/>
                <a:ea typeface="Helvetica"/>
                <a:cs typeface="Helvetica"/>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endParaRPr lang="en-US" dirty="0"/>
          </a:p>
        </p:txBody>
      </p:sp>
    </p:spTree>
    <p:extLst>
      <p:ext uri="{BB962C8B-B14F-4D97-AF65-F5344CB8AC3E}">
        <p14:creationId xmlns:p14="http://schemas.microsoft.com/office/powerpoint/2010/main" val="225548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Where do you begin?  How do you affect the change that will move your District from it’s current reality to the future?</a:t>
            </a:r>
          </a:p>
          <a:p>
            <a:pPr marL="0" marR="0" lvl="0" indent="0" defTabSz="441472" eaLnBrk="1" fontAlgn="auto" latinLnBrk="0" hangingPunct="1">
              <a:lnSpc>
                <a:spcPct val="125000"/>
              </a:lnSpc>
              <a:spcBef>
                <a:spcPts val="0"/>
              </a:spcBef>
              <a:spcAft>
                <a:spcPts val="0"/>
              </a:spcAft>
              <a:buClrTx/>
              <a:buSzTx/>
              <a:buFontTx/>
              <a:buNone/>
              <a:tabLst/>
              <a:defRPr sz="16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6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Begin with the end in mind - </a:t>
            </a:r>
            <a:r>
              <a:rPr kumimoji="0" lang="en-US" sz="1200" b="0" i="0" u="sng"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Overarching goal</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 is to provide excellent, relevant training to our District leaders and Optimists:</a:t>
            </a:r>
          </a:p>
          <a:p>
            <a:pPr marL="370777" marR="0" lvl="0" indent="-174483" defTabSz="670016" eaLnBrk="1" fontAlgn="auto" latinLnBrk="0" hangingPunct="1">
              <a:lnSpc>
                <a:spcPct val="100000"/>
              </a:lnSpc>
              <a:spcBef>
                <a:spcPts val="0"/>
              </a:spcBef>
              <a:spcAft>
                <a:spcPts val="0"/>
              </a:spcAft>
              <a:buClrTx/>
              <a:buSzPct val="125000"/>
              <a:buFontTx/>
              <a:buChar char="•"/>
              <a:tabLst/>
              <a:defRPr sz="1600">
                <a:latin typeface="+mj-lt"/>
                <a:ea typeface="+mj-ea"/>
                <a:cs typeface="+mj-cs"/>
                <a:sym typeface="Helvetica"/>
              </a:defRPr>
            </a:pPr>
            <a:r>
              <a:rPr kumimoji="0" lang="en-US" sz="12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Facilitate </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 Group Input (Chart w/goal, if time allows) - What might be some strategies that you will employ to deliver excellent and relevant training throughout the year?  (Answers:  train officers, provide tools and resources to Clubs, website, webinars, conference calls/virtual, motivate and inspire Optimists...)</a:t>
            </a:r>
          </a:p>
          <a:p>
            <a:pPr marL="0" marR="0" lvl="0" indent="0" defTabSz="914400" eaLnBrk="1" fontAlgn="auto" latinLnBrk="0" hangingPunct="1">
              <a:lnSpc>
                <a:spcPct val="100000"/>
              </a:lnSpc>
              <a:spcBef>
                <a:spcPts val="0"/>
              </a:spcBef>
              <a:spcAft>
                <a:spcPts val="0"/>
              </a:spcAft>
              <a:buClrTx/>
              <a:buSzTx/>
              <a:buFontTx/>
              <a:buNone/>
              <a:tabLst/>
              <a:defRPr sz="1200">
                <a:latin typeface="+mj-lt"/>
                <a:ea typeface="+mj-ea"/>
                <a:cs typeface="+mj-cs"/>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One example of how you might begin planning with your Governor and team:</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Discuss where your District is now with regards to LD</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Begin with Governor’s goals</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Decide what your training goals are</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Decide on overarching strategies you will use throughout your planning</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Stay focused!</a:t>
            </a:r>
          </a:p>
          <a:p>
            <a:endParaRPr lang="en-US" dirty="0"/>
          </a:p>
        </p:txBody>
      </p:sp>
    </p:spTree>
    <p:extLst>
      <p:ext uri="{BB962C8B-B14F-4D97-AF65-F5344CB8AC3E}">
        <p14:creationId xmlns:p14="http://schemas.microsoft.com/office/powerpoint/2010/main" val="228903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sng"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The overarching goal</a:t>
            </a: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 is to provide excellent, relevant training to our District leaders and Optimists.  How will you do it?</a:t>
            </a:r>
          </a:p>
          <a:p>
            <a:pPr marL="196294" marR="0" lvl="0" indent="0" defTabSz="670016" eaLnBrk="1" fontAlgn="auto" latinLnBrk="0" hangingPunct="1">
              <a:lnSpc>
                <a:spcPct val="100000"/>
              </a:lnSpc>
              <a:spcBef>
                <a:spcPts val="0"/>
              </a:spcBef>
              <a:spcAft>
                <a:spcPts val="0"/>
              </a:spcAft>
              <a:buClrTx/>
              <a:buSzPct val="125000"/>
              <a:buFontTx/>
              <a:buNone/>
              <a:tabLst/>
              <a:defRPr sz="1600">
                <a:latin typeface="+mj-lt"/>
                <a:ea typeface="+mj-ea"/>
                <a:cs typeface="+mj-cs"/>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pPr marL="0" marR="0" lvl="0" indent="0" defTabSz="670016" eaLnBrk="1" fontAlgn="auto" latinLnBrk="0" hangingPunct="1">
              <a:lnSpc>
                <a:spcPct val="100000"/>
              </a:lnSpc>
              <a:spcBef>
                <a:spcPts val="0"/>
              </a:spcBef>
              <a:spcAft>
                <a:spcPts val="0"/>
              </a:spcAft>
              <a:buClrTx/>
              <a:buSzTx/>
              <a:buFontTx/>
              <a:buNone/>
              <a:tabLst/>
              <a:defRPr sz="1600">
                <a:latin typeface="+mj-lt"/>
                <a:ea typeface="+mj-ea"/>
                <a:cs typeface="+mj-cs"/>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pPr marL="0" marR="0" lvl="0" indent="0" defTabSz="670016" eaLnBrk="1" fontAlgn="auto" latinLnBrk="0" hangingPunct="1">
              <a:lnSpc>
                <a:spcPct val="100000"/>
              </a:lnSpc>
              <a:spcBef>
                <a:spcPts val="0"/>
              </a:spcBef>
              <a:spcAft>
                <a:spcPts val="0"/>
              </a:spcAft>
              <a:buClrTx/>
              <a:buSzTx/>
              <a:buFontTx/>
              <a:buNone/>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Review examples listed on slide:</a:t>
            </a:r>
          </a:p>
          <a:p>
            <a:pPr marL="514350" marR="0" lvl="0" indent="-514350" defTabSz="670016" eaLnBrk="1" fontAlgn="auto" latinLnBrk="0" hangingPunct="1">
              <a:lnSpc>
                <a:spcPct val="100000"/>
              </a:lnSpc>
              <a:spcBef>
                <a:spcPts val="0"/>
              </a:spcBef>
              <a:spcAft>
                <a:spcPts val="0"/>
              </a:spcAft>
              <a:buClrTx/>
              <a:buSzTx/>
              <a:buFontTx/>
              <a:buAutoNum type="arabicPeriod"/>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Restructure District Meetings to Engage Officers and Membership</a:t>
            </a:r>
          </a:p>
          <a:p>
            <a:pPr marL="514350" marR="0" lvl="0" indent="-514350" defTabSz="670016" eaLnBrk="1" fontAlgn="auto" latinLnBrk="0" hangingPunct="1">
              <a:lnSpc>
                <a:spcPct val="100000"/>
              </a:lnSpc>
              <a:spcBef>
                <a:spcPts val="0"/>
              </a:spcBef>
              <a:spcAft>
                <a:spcPts val="0"/>
              </a:spcAft>
              <a:buClrTx/>
              <a:buSzTx/>
              <a:buFontTx/>
              <a:buAutoNum type="arabicPeriod"/>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Plan -- Timely, Informative, and Relevant Training</a:t>
            </a:r>
          </a:p>
          <a:p>
            <a:pPr marL="514350" marR="0" lvl="0" indent="-514350" defTabSz="670016" eaLnBrk="1" fontAlgn="auto" latinLnBrk="0" hangingPunct="1">
              <a:lnSpc>
                <a:spcPct val="100000"/>
              </a:lnSpc>
              <a:spcBef>
                <a:spcPts val="0"/>
              </a:spcBef>
              <a:spcAft>
                <a:spcPts val="0"/>
              </a:spcAft>
              <a:buClrTx/>
              <a:buSzTx/>
              <a:buFontTx/>
              <a:buAutoNum type="arabicPeriod"/>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Promote Upcoming Meetings -- Early and Often</a:t>
            </a:r>
          </a:p>
          <a:p>
            <a:pPr marL="514350" marR="0" lvl="0" indent="-514350" defTabSz="670016" eaLnBrk="1" fontAlgn="auto" latinLnBrk="0" hangingPunct="1">
              <a:lnSpc>
                <a:spcPct val="100000"/>
              </a:lnSpc>
              <a:spcBef>
                <a:spcPts val="0"/>
              </a:spcBef>
              <a:spcAft>
                <a:spcPts val="0"/>
              </a:spcAft>
              <a:buClrTx/>
              <a:buSzTx/>
              <a:buFontTx/>
              <a:buAutoNum type="arabicPeriod"/>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Bring Fun to Meetings -- Motivational Speakers, Raffles, Themes, Ice-Breakers…</a:t>
            </a:r>
          </a:p>
          <a:p>
            <a:pPr marL="0" marR="0" lvl="0" indent="0" defTabSz="670016" eaLnBrk="1" fontAlgn="auto" latinLnBrk="0" hangingPunct="1">
              <a:lnSpc>
                <a:spcPct val="100000"/>
              </a:lnSpc>
              <a:spcBef>
                <a:spcPts val="0"/>
              </a:spcBef>
              <a:spcAft>
                <a:spcPts val="0"/>
              </a:spcAft>
              <a:buClrTx/>
              <a:buSzTx/>
              <a:buFontTx/>
              <a:buNone/>
              <a:tabLst/>
              <a:defRPr sz="1600">
                <a:latin typeface="+mj-lt"/>
                <a:ea typeface="+mj-ea"/>
                <a:cs typeface="+mj-cs"/>
                <a:sym typeface="Helvetic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endParaRPr>
          </a:p>
          <a:p>
            <a:endParaRPr lang="en-US" dirty="0"/>
          </a:p>
        </p:txBody>
      </p:sp>
    </p:spTree>
    <p:extLst>
      <p:ext uri="{BB962C8B-B14F-4D97-AF65-F5344CB8AC3E}">
        <p14:creationId xmlns:p14="http://schemas.microsoft.com/office/powerpoint/2010/main" val="3673522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Now let’s talk more about you and your job as an LD Chair.  Your preparation and resources will lead you to success.</a:t>
            </a: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Go through each step listed on the slide.</a:t>
            </a: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endPar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endParaRPr>
          </a:p>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Follow these reminders for success:</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Work with your governor</a:t>
            </a:r>
          </a:p>
          <a:p>
            <a:pPr marL="51036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Support their goals</a:t>
            </a:r>
          </a:p>
          <a:p>
            <a:pPr marL="51036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Develop broad training goals together</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Establish a strong team</a:t>
            </a:r>
          </a:p>
          <a:p>
            <a:pPr marL="51036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Diverse set of strengths</a:t>
            </a:r>
          </a:p>
          <a:p>
            <a:pPr marL="51036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Use them</a:t>
            </a:r>
          </a:p>
          <a:p>
            <a:pPr marL="51036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Communicate with them</a:t>
            </a:r>
          </a:p>
          <a:p>
            <a:pPr marL="261725"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Use your resources </a:t>
            </a:r>
          </a:p>
          <a:p>
            <a:pPr marL="49727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OI website</a:t>
            </a:r>
          </a:p>
          <a:p>
            <a:pPr marL="49727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Certified trainers</a:t>
            </a:r>
          </a:p>
          <a:p>
            <a:pPr marL="497277"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Local resources</a:t>
            </a:r>
          </a:p>
          <a:p>
            <a:pPr marL="0" marR="0" lvl="0" indent="0" defTabSz="670016" eaLnBrk="1" fontAlgn="auto" latinLnBrk="0" hangingPunct="1">
              <a:lnSpc>
                <a:spcPct val="100000"/>
              </a:lnSpc>
              <a:spcBef>
                <a:spcPts val="0"/>
              </a:spcBef>
              <a:spcAft>
                <a:spcPts val="0"/>
              </a:spcAft>
              <a:buClrTx/>
              <a:buSzPct val="125000"/>
              <a:buFontTx/>
              <a:buChar char="•"/>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Prepare presenters to deliver what you want </a:t>
            </a:r>
          </a:p>
          <a:p>
            <a:pPr marL="0" marR="0" lvl="0" indent="0" defTabSz="670016" eaLnBrk="1" fontAlgn="auto" latinLnBrk="0" hangingPunct="1">
              <a:lnSpc>
                <a:spcPct val="100000"/>
              </a:lnSpc>
              <a:spcBef>
                <a:spcPts val="0"/>
              </a:spcBef>
              <a:spcAft>
                <a:spcPts val="0"/>
              </a:spcAft>
              <a:buClrTx/>
              <a:buSzPct val="125000"/>
              <a:buFontTx/>
              <a:buChar char="•"/>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Plan, Plan, and Plan again!  Actually, over plan!</a:t>
            </a:r>
          </a:p>
          <a:p>
            <a:pPr marL="0" marR="0" lvl="0" indent="0" defTabSz="670016" eaLnBrk="1" fontAlgn="auto" latinLnBrk="0" hangingPunct="1">
              <a:lnSpc>
                <a:spcPct val="100000"/>
              </a:lnSpc>
              <a:spcBef>
                <a:spcPts val="0"/>
              </a:spcBef>
              <a:spcAft>
                <a:spcPts val="0"/>
              </a:spcAft>
              <a:buClrTx/>
              <a:buSzPct val="125000"/>
              <a:buFontTx/>
              <a:buChar char="•"/>
              <a:tabLst/>
              <a:defRPr sz="1600">
                <a:latin typeface="+mj-lt"/>
                <a:ea typeface="+mj-ea"/>
                <a:cs typeface="+mj-cs"/>
                <a:sym typeface="Helvetic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Helvetica"/>
              </a:rPr>
              <a:t>Communicate, Communicate and Communicate again!</a:t>
            </a:r>
          </a:p>
          <a:p>
            <a:endParaRPr lang="en-US" dirty="0"/>
          </a:p>
        </p:txBody>
      </p:sp>
    </p:spTree>
    <p:extLst>
      <p:ext uri="{BB962C8B-B14F-4D97-AF65-F5344CB8AC3E}">
        <p14:creationId xmlns:p14="http://schemas.microsoft.com/office/powerpoint/2010/main" val="4518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41472" eaLnBrk="1" fontAlgn="auto" latinLnBrk="0" hangingPunct="1">
              <a:lnSpc>
                <a:spcPct val="125000"/>
              </a:lnSpc>
              <a:spcBef>
                <a:spcPts val="0"/>
              </a:spcBef>
              <a:spcAft>
                <a:spcPts val="0"/>
              </a:spcAft>
              <a:buClrTx/>
              <a:buSzTx/>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With meeting goals in place, you will get down to specifics.  The success is in the details.  Be overly prepared!  Remember, you primarily must support the goals!</a:t>
            </a:r>
          </a:p>
          <a:p>
            <a:pPr marL="130862" marR="0" lvl="0" indent="0" defTabSz="441472" eaLnBrk="1" fontAlgn="auto" latinLnBrk="0" hangingPunct="1">
              <a:lnSpc>
                <a:spcPct val="125000"/>
              </a:lnSpc>
              <a:spcBef>
                <a:spcPts val="0"/>
              </a:spcBef>
              <a:spcAft>
                <a:spcPts val="0"/>
              </a:spcAft>
              <a:buClrTx/>
              <a:buSzPct val="100000"/>
              <a:buFontTx/>
              <a:buNone/>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Ask:  What do you think should be included in your planning details?</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Events and trainings you will want to include (based on goals and space and time available)</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Speakers and facilitators</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Time needed for each event</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Identify specific needs for resources, technology, and supplies</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Prepare trainers/speakers and all others involved </a:t>
            </a:r>
          </a:p>
          <a:p>
            <a:pPr marL="418760" marR="0" lvl="0" indent="-130863" defTabSz="441472" eaLnBrk="1" fontAlgn="auto" latinLnBrk="0" hangingPunct="1">
              <a:lnSpc>
                <a:spcPct val="125000"/>
              </a:lnSpc>
              <a:spcBef>
                <a:spcPts val="0"/>
              </a:spcBef>
              <a:spcAft>
                <a:spcPts val="0"/>
              </a:spcAft>
              <a:buClrTx/>
              <a:buSzPct val="100000"/>
              <a:buFontTx/>
              <a:buChar char="•"/>
              <a:tabLst/>
              <a:defRPr sz="1400">
                <a:latin typeface="Verdana"/>
                <a:ea typeface="Verdana"/>
                <a:cs typeface="Verdana"/>
                <a:sym typeface="Verdana"/>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ea typeface="Verdana"/>
                <a:cs typeface="Calibri" panose="020F0502020204030204" pitchFamily="34" charset="0"/>
                <a:sym typeface="Verdana"/>
              </a:rPr>
              <a:t>Communicate, communicate, communicate the plans with all concerned.  Your plan, no matter how detailed, is ineffective if your don’t share it with those concerned.</a:t>
            </a:r>
          </a:p>
          <a:p>
            <a:endParaRPr lang="en-US" dirty="0"/>
          </a:p>
        </p:txBody>
      </p:sp>
    </p:spTree>
    <p:extLst>
      <p:ext uri="{BB962C8B-B14F-4D97-AF65-F5344CB8AC3E}">
        <p14:creationId xmlns:p14="http://schemas.microsoft.com/office/powerpoint/2010/main" val="59192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sym typeface="Calibri"/>
              </a:rPr>
              <a:t>As you plan for each meeting, adopt a planning protocol with notes to ensure success.</a:t>
            </a:r>
          </a:p>
          <a:p>
            <a:endParaRPr lang="en-US" dirty="0"/>
          </a:p>
        </p:txBody>
      </p:sp>
    </p:spTree>
    <p:extLst>
      <p:ext uri="{BB962C8B-B14F-4D97-AF65-F5344CB8AC3E}">
        <p14:creationId xmlns:p14="http://schemas.microsoft.com/office/powerpoint/2010/main" val="4126198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OI.jpg">
            <a:extLst>
              <a:ext uri="{FF2B5EF4-FFF2-40B4-BE49-F238E27FC236}">
                <a16:creationId xmlns:a16="http://schemas.microsoft.com/office/drawing/2014/main" id="{B6915FF6-2817-434B-B19E-734459390799}"/>
              </a:ext>
            </a:extLst>
          </p:cNvPr>
          <p:cNvPicPr>
            <a:picLocks noChangeAspect="1"/>
          </p:cNvPicPr>
          <p:nvPr userDrawn="1"/>
        </p:nvPicPr>
        <p:blipFill>
          <a:blip r:embed="rId2"/>
          <a:srcRect t="670" b="670"/>
          <a:stretch>
            <a:fillRect/>
          </a:stretch>
        </p:blipFill>
        <p:spPr>
          <a:xfrm>
            <a:off x="165099" y="190736"/>
            <a:ext cx="8813801" cy="6043601"/>
          </a:xfrm>
          <a:prstGeom prst="rect">
            <a:avLst/>
          </a:prstGeom>
          <a:ln w="12700">
            <a:miter lim="400000"/>
          </a:ln>
        </p:spPr>
      </p:pic>
      <p:sp>
        <p:nvSpPr>
          <p:cNvPr id="7" name="Shape 37">
            <a:extLst>
              <a:ext uri="{FF2B5EF4-FFF2-40B4-BE49-F238E27FC236}">
                <a16:creationId xmlns:a16="http://schemas.microsoft.com/office/drawing/2014/main" id="{53601BED-E58C-489C-BA43-E3767E53D4E0}"/>
              </a:ext>
            </a:extLst>
          </p:cNvPr>
          <p:cNvSpPr>
            <a:spLocks noGrp="1"/>
          </p:cNvSpPr>
          <p:nvPr>
            <p:ph type="title"/>
          </p:nvPr>
        </p:nvSpPr>
        <p:spPr>
          <a:xfrm>
            <a:off x="457199" y="1464245"/>
            <a:ext cx="8229600" cy="1143001"/>
          </a:xfrm>
          <a:prstGeom prst="rect">
            <a:avLst/>
          </a:prstGeom>
        </p:spPr>
        <p:txBody>
          <a:bodyPr anchor="t">
            <a:normAutofit/>
          </a:bodyPr>
          <a:lstStyle>
            <a:lvl1pPr>
              <a:defRPr b="1">
                <a:solidFill>
                  <a:schemeClr val="bg2"/>
                </a:solidFill>
              </a:defRPr>
            </a:lvl1pPr>
          </a:lstStyle>
          <a:p>
            <a:r>
              <a:rPr lang="en-US"/>
              <a:t>Click to edit Master title style</a:t>
            </a:r>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FCED483-A1A0-45C2-BF63-2308DE59EEE9}"/>
              </a:ext>
            </a:extLst>
          </p:cNvPr>
          <p:cNvSpPr>
            <a:spLocks noGrp="1"/>
          </p:cNvSpPr>
          <p:nvPr>
            <p:ph type="pic" sz="quarter" idx="11"/>
          </p:nvPr>
        </p:nvSpPr>
        <p:spPr>
          <a:xfrm>
            <a:off x="354945" y="505827"/>
            <a:ext cx="8434110" cy="5637520"/>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10143244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image1.pdf">
            <a:extLst>
              <a:ext uri="{FF2B5EF4-FFF2-40B4-BE49-F238E27FC236}">
                <a16:creationId xmlns:a16="http://schemas.microsoft.com/office/drawing/2014/main" id="{803B6F4E-D20E-46BB-9887-1D9076E7BA48}"/>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2" name="Title 1">
            <a:extLst>
              <a:ext uri="{FF2B5EF4-FFF2-40B4-BE49-F238E27FC236}">
                <a16:creationId xmlns:a16="http://schemas.microsoft.com/office/drawing/2014/main" id="{43EF237A-E84E-4DCF-AB5A-18F164C57D37}"/>
              </a:ext>
            </a:extLst>
          </p:cNvPr>
          <p:cNvSpPr>
            <a:spLocks noGrp="1"/>
          </p:cNvSpPr>
          <p:nvPr>
            <p:ph type="title" hasCustomPrompt="1"/>
          </p:nvPr>
        </p:nvSpPr>
        <p:spPr>
          <a:xfrm>
            <a:off x="457200" y="92075"/>
            <a:ext cx="8229600" cy="1393686"/>
          </a:xfrm>
        </p:spPr>
        <p:txBody>
          <a:bodyPr/>
          <a:lstStyle>
            <a:lvl1pPr>
              <a:defRPr/>
            </a:lvl1pPr>
          </a:lstStyle>
          <a:p>
            <a:r>
              <a:rPr lang="en-US" dirty="0"/>
              <a:t>Click to add title</a:t>
            </a:r>
          </a:p>
        </p:txBody>
      </p:sp>
      <p:sp>
        <p:nvSpPr>
          <p:cNvPr id="3" name="Slide Number Placeholder 2">
            <a:extLst>
              <a:ext uri="{FF2B5EF4-FFF2-40B4-BE49-F238E27FC236}">
                <a16:creationId xmlns:a16="http://schemas.microsoft.com/office/drawing/2014/main" id="{A6F20807-A037-47BE-A109-A245A8C7EF84}"/>
              </a:ext>
            </a:extLst>
          </p:cNvPr>
          <p:cNvSpPr>
            <a:spLocks noGrp="1"/>
          </p:cNvSpPr>
          <p:nvPr>
            <p:ph type="sldNum" sz="quarter" idx="10"/>
          </p:nvPr>
        </p:nvSpPr>
        <p:spPr/>
        <p:txBody>
          <a:bodyPr/>
          <a:lstStyle/>
          <a:p>
            <a:fld id="{6F6B176E-47DC-422E-8B37-A7DB728958AB}" type="slidenum">
              <a:rPr lang="en-US" smtClean="0"/>
              <a:t>‹#›</a:t>
            </a:fld>
            <a:endParaRPr lang="en-US" dirty="0"/>
          </a:p>
        </p:txBody>
      </p:sp>
      <p:sp>
        <p:nvSpPr>
          <p:cNvPr id="5" name="Shape 38">
            <a:extLst>
              <a:ext uri="{FF2B5EF4-FFF2-40B4-BE49-F238E27FC236}">
                <a16:creationId xmlns:a16="http://schemas.microsoft.com/office/drawing/2014/main" id="{77B5B384-78F3-4AD2-9B5A-3D460A2287A4}"/>
              </a:ext>
            </a:extLst>
          </p:cNvPr>
          <p:cNvSpPr>
            <a:spLocks noGrp="1"/>
          </p:cNvSpPr>
          <p:nvPr>
            <p:ph type="body" sz="half" idx="1"/>
          </p:nvPr>
        </p:nvSpPr>
        <p:spPr>
          <a:xfrm>
            <a:off x="457200" y="1600200"/>
            <a:ext cx="8229600" cy="4525963"/>
          </a:xfrm>
          <a:prstGeom prst="rect">
            <a:avLst/>
          </a:prstGeom>
        </p:spPr>
        <p:txBody>
          <a:bodyPr>
            <a:normAutofit/>
          </a:bodyPr>
          <a:lstStyle>
            <a:lvl1pPr marL="0" indent="0">
              <a:spcBef>
                <a:spcPts val="600"/>
              </a:spcBef>
              <a:buNone/>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r>
              <a:rPr lang="en-US"/>
              <a:t>Click to edit Master text styles</a:t>
            </a:r>
          </a:p>
        </p:txBody>
      </p:sp>
    </p:spTree>
    <p:extLst>
      <p:ext uri="{BB962C8B-B14F-4D97-AF65-F5344CB8AC3E}">
        <p14:creationId xmlns:p14="http://schemas.microsoft.com/office/powerpoint/2010/main" val="38691466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6" name="OI.jpg">
            <a:extLst>
              <a:ext uri="{FF2B5EF4-FFF2-40B4-BE49-F238E27FC236}">
                <a16:creationId xmlns:a16="http://schemas.microsoft.com/office/drawing/2014/main" id="{14AF6611-C8C6-4EE1-B9A4-80E27098DFC4}"/>
              </a:ext>
            </a:extLst>
          </p:cNvPr>
          <p:cNvPicPr>
            <a:picLocks noChangeAspect="1"/>
          </p:cNvPicPr>
          <p:nvPr userDrawn="1"/>
        </p:nvPicPr>
        <p:blipFill>
          <a:blip r:embed="rId2"/>
          <a:srcRect t="670" b="670"/>
          <a:stretch>
            <a:fillRect/>
          </a:stretch>
        </p:blipFill>
        <p:spPr>
          <a:xfrm>
            <a:off x="165099" y="164103"/>
            <a:ext cx="8813801" cy="6043601"/>
          </a:xfrm>
          <a:prstGeom prst="rect">
            <a:avLst/>
          </a:prstGeom>
          <a:ln w="12700">
            <a:miter lim="400000"/>
          </a:ln>
        </p:spPr>
      </p:pic>
      <p:sp>
        <p:nvSpPr>
          <p:cNvPr id="28" name="Shape 28"/>
          <p:cNvSpPr>
            <a:spLocks noGrp="1"/>
          </p:cNvSpPr>
          <p:nvPr>
            <p:ph type="title"/>
          </p:nvPr>
        </p:nvSpPr>
        <p:spPr>
          <a:xfrm>
            <a:off x="685799" y="869797"/>
            <a:ext cx="7772401" cy="1362075"/>
          </a:xfrm>
          <a:prstGeom prst="rect">
            <a:avLst/>
          </a:prstGeom>
        </p:spPr>
        <p:txBody>
          <a:bodyPr anchor="b">
            <a:normAutofit/>
          </a:bodyPr>
          <a:lstStyle>
            <a:lvl1pPr algn="l">
              <a:defRPr sz="4000" b="1" cap="all">
                <a:solidFill>
                  <a:schemeClr val="bg1"/>
                </a:solidFill>
              </a:defRPr>
            </a:lvl1pPr>
          </a:lstStyle>
          <a:p>
            <a:r>
              <a:rPr lang="en-US"/>
              <a:t>Click to edit Master title style</a:t>
            </a:r>
            <a:endParaRPr dirty="0"/>
          </a:p>
        </p:txBody>
      </p:sp>
      <p:sp>
        <p:nvSpPr>
          <p:cNvPr id="29" name="Shape 29"/>
          <p:cNvSpPr>
            <a:spLocks noGrp="1"/>
          </p:cNvSpPr>
          <p:nvPr>
            <p:ph type="body" sz="quarter" idx="1"/>
          </p:nvPr>
        </p:nvSpPr>
        <p:spPr>
          <a:xfrm>
            <a:off x="685799" y="2231872"/>
            <a:ext cx="7772401" cy="1500188"/>
          </a:xfrm>
          <a:prstGeom prst="rect">
            <a:avLst/>
          </a:prstGeom>
        </p:spPr>
        <p:txBody>
          <a:bodyPr anchor="t">
            <a:normAutofit/>
          </a:bodyPr>
          <a:lstStyle>
            <a:lvl1pPr marL="0" indent="0">
              <a:spcBef>
                <a:spcPts val="400"/>
              </a:spcBef>
              <a:buSzTx/>
              <a:buFontTx/>
              <a:buNone/>
              <a:defRPr sz="2000">
                <a:solidFill>
                  <a:schemeClr val="bg2"/>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r>
              <a:rPr lang="en-US"/>
              <a:t>Click to 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5" name="image1.pdf">
            <a:extLst>
              <a:ext uri="{FF2B5EF4-FFF2-40B4-BE49-F238E27FC236}">
                <a16:creationId xmlns:a16="http://schemas.microsoft.com/office/drawing/2014/main" id="{CD2C91DE-46DD-48EE-97A1-E16C1C375CAE}"/>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37" name="Shape 37"/>
          <p:cNvSpPr>
            <a:spLocks noGrp="1"/>
          </p:cNvSpPr>
          <p:nvPr>
            <p:ph type="title"/>
          </p:nvPr>
        </p:nvSpPr>
        <p:spPr>
          <a:xfrm>
            <a:off x="457200" y="274638"/>
            <a:ext cx="8229600" cy="1143001"/>
          </a:xfrm>
          <a:prstGeom prst="rect">
            <a:avLst/>
          </a:prstGeom>
        </p:spPr>
        <p:txBody>
          <a:bodyPr anchor="t">
            <a:normAutofit/>
          </a:bodyPr>
          <a:lstStyle/>
          <a:p>
            <a:r>
              <a:rPr lang="en-US"/>
              <a:t>Click to edit Master title style</a:t>
            </a:r>
            <a:endParaRPr dirty="0"/>
          </a:p>
        </p:txBody>
      </p:sp>
      <p:sp>
        <p:nvSpPr>
          <p:cNvPr id="38" name="Shape 38"/>
          <p:cNvSpPr>
            <a:spLocks noGrp="1"/>
          </p:cNvSpPr>
          <p:nvPr>
            <p:ph type="body" sz="half" idx="1"/>
          </p:nvPr>
        </p:nvSpPr>
        <p:spPr>
          <a:xfrm>
            <a:off x="457200" y="1600200"/>
            <a:ext cx="4038600" cy="4525963"/>
          </a:xfrm>
          <a:prstGeom prst="rect">
            <a:avLst/>
          </a:prstGeom>
        </p:spPr>
        <p:txBody>
          <a:bodyPr>
            <a:normAutofit/>
          </a:bodyPr>
          <a:lstStyle>
            <a:lvl1pPr marL="0" indent="0">
              <a:spcBef>
                <a:spcPts val="600"/>
              </a:spcBef>
              <a:buNone/>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r>
              <a:rPr lang="en-US"/>
              <a:t>Click to edit Master text styles</a:t>
            </a:r>
          </a:p>
        </p:txBody>
      </p:sp>
      <p:sp>
        <p:nvSpPr>
          <p:cNvPr id="6" name="Shape 38">
            <a:extLst>
              <a:ext uri="{FF2B5EF4-FFF2-40B4-BE49-F238E27FC236}">
                <a16:creationId xmlns:a16="http://schemas.microsoft.com/office/drawing/2014/main" id="{A5381894-BD5F-4AA0-8539-66F3491BD6B5}"/>
              </a:ext>
            </a:extLst>
          </p:cNvPr>
          <p:cNvSpPr>
            <a:spLocks noGrp="1"/>
          </p:cNvSpPr>
          <p:nvPr>
            <p:ph type="body" sz="half" idx="10"/>
          </p:nvPr>
        </p:nvSpPr>
        <p:spPr>
          <a:xfrm>
            <a:off x="4738009" y="1600199"/>
            <a:ext cx="4038600" cy="4525963"/>
          </a:xfrm>
          <a:prstGeom prst="rect">
            <a:avLst/>
          </a:prstGeom>
        </p:spPr>
        <p:txBody>
          <a:bodyPr>
            <a:normAutofit/>
          </a:bodyPr>
          <a:lstStyle>
            <a:lvl1pPr marL="0" indent="0">
              <a:spcBef>
                <a:spcPts val="600"/>
              </a:spcBef>
              <a:buNone/>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r>
              <a:rPr lang="en-US"/>
              <a:t>Click to edit Master text styles</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6" name="image1.pdf">
            <a:extLst>
              <a:ext uri="{FF2B5EF4-FFF2-40B4-BE49-F238E27FC236}">
                <a16:creationId xmlns:a16="http://schemas.microsoft.com/office/drawing/2014/main" id="{67D6798F-A471-48D1-AA5A-F427F5D9C8F0}"/>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46" name="Shape 46"/>
          <p:cNvSpPr>
            <a:spLocks noGrp="1"/>
          </p:cNvSpPr>
          <p:nvPr>
            <p:ph type="title"/>
          </p:nvPr>
        </p:nvSpPr>
        <p:spPr>
          <a:xfrm>
            <a:off x="457200" y="274638"/>
            <a:ext cx="8229600" cy="1143001"/>
          </a:xfrm>
          <a:prstGeom prst="rect">
            <a:avLst/>
          </a:prstGeom>
        </p:spPr>
        <p:txBody>
          <a:bodyPr anchor="t">
            <a:normAutofit/>
          </a:bodyPr>
          <a:lstStyle/>
          <a:p>
            <a:r>
              <a:rPr lang="en-US"/>
              <a:t>Click to edit Master title style</a:t>
            </a:r>
            <a:endParaRPr dirty="0"/>
          </a:p>
        </p:txBody>
      </p:sp>
      <p:sp>
        <p:nvSpPr>
          <p:cNvPr id="47" name="Shape 47"/>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r>
              <a:rPr lang="en-US"/>
              <a:t>Click to edit Master text styles</a:t>
            </a:r>
          </a:p>
        </p:txBody>
      </p:sp>
      <p:sp>
        <p:nvSpPr>
          <p:cNvPr id="48" name="Shape 48"/>
          <p:cNvSpPr>
            <a:spLocks noGrp="1"/>
          </p:cNvSpPr>
          <p:nvPr>
            <p:ph type="body" sz="quarter" idx="13"/>
          </p:nvPr>
        </p:nvSpPr>
        <p:spPr>
          <a:xfrm>
            <a:off x="4645025" y="1535112"/>
            <a:ext cx="4041775" cy="639763"/>
          </a:xfrm>
          <a:prstGeom prst="rect">
            <a:avLst/>
          </a:prstGeom>
        </p:spPr>
        <p:txBody>
          <a:bodyPr anchor="b">
            <a:normAutofit/>
          </a:bodyPr>
          <a:lstStyle/>
          <a:p>
            <a:pPr marL="0" lvl="0" indent="0">
              <a:spcBef>
                <a:spcPts val="500"/>
              </a:spcBef>
              <a:buSzTx/>
              <a:buFontTx/>
              <a:buNone/>
              <a:defRPr sz="2400" b="1"/>
            </a:pPr>
            <a:r>
              <a:rPr lang="en-US"/>
              <a:t>Click to edit Master text styles</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pic>
        <p:nvPicPr>
          <p:cNvPr id="4" name="image1.pdf">
            <a:extLst>
              <a:ext uri="{FF2B5EF4-FFF2-40B4-BE49-F238E27FC236}">
                <a16:creationId xmlns:a16="http://schemas.microsoft.com/office/drawing/2014/main" id="{C46CA161-A41D-40D9-83A6-A5653694CD2D}"/>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56" name="Shape 56"/>
          <p:cNvSpPr>
            <a:spLocks noGrp="1"/>
          </p:cNvSpPr>
          <p:nvPr>
            <p:ph type="title"/>
          </p:nvPr>
        </p:nvSpPr>
        <p:spPr>
          <a:xfrm>
            <a:off x="457200" y="274638"/>
            <a:ext cx="8229600" cy="1143001"/>
          </a:xfrm>
          <a:prstGeom prst="rect">
            <a:avLst/>
          </a:prstGeom>
        </p:spPr>
        <p:txBody>
          <a:bodyPr anchor="t">
            <a:normAutofit/>
          </a:bodyPr>
          <a:lstStyle/>
          <a:p>
            <a:r>
              <a:rPr lang="en-US"/>
              <a:t>Click to edit Master title style</a:t>
            </a:r>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4" name="image1.pdf">
            <a:extLst>
              <a:ext uri="{FF2B5EF4-FFF2-40B4-BE49-F238E27FC236}">
                <a16:creationId xmlns:a16="http://schemas.microsoft.com/office/drawing/2014/main" id="{99EEE352-0129-49D1-92B0-51FEA7FDE253}"/>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Tree>
    <p:extLst>
      <p:ext uri="{BB962C8B-B14F-4D97-AF65-F5344CB8AC3E}">
        <p14:creationId xmlns:p14="http://schemas.microsoft.com/office/powerpoint/2010/main" val="402083589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pic>
        <p:nvPicPr>
          <p:cNvPr id="7" name="image1.pdf">
            <a:extLst>
              <a:ext uri="{FF2B5EF4-FFF2-40B4-BE49-F238E27FC236}">
                <a16:creationId xmlns:a16="http://schemas.microsoft.com/office/drawing/2014/main" id="{380A2AB5-E993-48C0-8DD0-64B7E320225C}"/>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81" name="Shape 81"/>
          <p:cNvSpPr>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rPr lang="en-US"/>
              <a:t>Click to edit Master title style</a:t>
            </a:r>
            <a:endParaRPr dirty="0"/>
          </a:p>
        </p:txBody>
      </p:sp>
      <p:sp>
        <p:nvSpPr>
          <p:cNvPr id="82" name="Shape 82"/>
          <p:cNvSpPr>
            <a:spLocks noGrp="1"/>
          </p:cNvSpPr>
          <p:nvPr>
            <p:ph type="pic" sz="half" idx="13"/>
          </p:nvPr>
        </p:nvSpPr>
        <p:spPr>
          <a:xfrm>
            <a:off x="1792288" y="612775"/>
            <a:ext cx="5486401" cy="4114800"/>
          </a:xfrm>
          <a:prstGeom prst="rect">
            <a:avLst/>
          </a:prstGeom>
        </p:spPr>
        <p:txBody>
          <a:bodyPr lIns="91439" rIns="91439"/>
          <a:lstStyle>
            <a:lvl1pPr marL="0" indent="0">
              <a:buNone/>
              <a:defRPr/>
            </a:lvl1pPr>
          </a:lstStyle>
          <a:p>
            <a:r>
              <a:rPr lang="en-US" dirty="0"/>
              <a:t>Click icon to add picture</a:t>
            </a:r>
            <a:endParaRPr dirty="0"/>
          </a:p>
        </p:txBody>
      </p:sp>
      <p:sp>
        <p:nvSpPr>
          <p:cNvPr id="83" name="Shape 83"/>
          <p:cNvSpPr>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r>
              <a:rPr lang="en-US"/>
              <a:t>Click to edit Master text styles</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pic>
        <p:nvPicPr>
          <p:cNvPr id="5" name="image1.pdf">
            <a:extLst>
              <a:ext uri="{FF2B5EF4-FFF2-40B4-BE49-F238E27FC236}">
                <a16:creationId xmlns:a16="http://schemas.microsoft.com/office/drawing/2014/main" id="{FFA19068-710A-442C-98EA-00335DF97F3C}"/>
              </a:ext>
            </a:extLst>
          </p:cNvPr>
          <p:cNvPicPr>
            <a:picLocks noChangeAspect="1"/>
          </p:cNvPicPr>
          <p:nvPr userDrawn="1"/>
        </p:nvPicPr>
        <p:blipFill>
          <a:blip r:embed="rId2"/>
          <a:stretch>
            <a:fillRect/>
          </a:stretch>
        </p:blipFill>
        <p:spPr>
          <a:xfrm>
            <a:off x="214991" y="223956"/>
            <a:ext cx="8720868" cy="6383079"/>
          </a:xfrm>
          <a:prstGeom prst="rect">
            <a:avLst/>
          </a:prstGeom>
          <a:ln w="12700">
            <a:miter lim="400000"/>
          </a:ln>
        </p:spPr>
      </p:pic>
      <p:sp>
        <p:nvSpPr>
          <p:cNvPr id="91" name="Shape 91"/>
          <p:cNvSpPr>
            <a:spLocks noGrp="1"/>
          </p:cNvSpPr>
          <p:nvPr>
            <p:ph type="title"/>
          </p:nvPr>
        </p:nvSpPr>
        <p:spPr>
          <a:xfrm>
            <a:off x="457200" y="274638"/>
            <a:ext cx="8229600" cy="1143001"/>
          </a:xfrm>
          <a:prstGeom prst="rect">
            <a:avLst/>
          </a:prstGeom>
        </p:spPr>
        <p:txBody>
          <a:bodyPr anchor="t">
            <a:normAutofit/>
          </a:bodyPr>
          <a:lstStyle/>
          <a:p>
            <a:r>
              <a:rPr lang="en-US"/>
              <a:t>Click to edit Master title style</a:t>
            </a:r>
            <a:endParaRPr dirty="0"/>
          </a:p>
        </p:txBody>
      </p:sp>
      <p:sp>
        <p:nvSpPr>
          <p:cNvPr id="92" name="Shape 92"/>
          <p:cNvSpPr>
            <a:spLocks noGrp="1"/>
          </p:cNvSpPr>
          <p:nvPr>
            <p:ph type="body" idx="1"/>
          </p:nvPr>
        </p:nvSpPr>
        <p:spPr>
          <a:xfrm>
            <a:off x="457200" y="1600200"/>
            <a:ext cx="8229600" cy="4525963"/>
          </a:xfrm>
          <a:prstGeom prst="rect">
            <a:avLst/>
          </a:prstGeom>
        </p:spPr>
        <p:txBody>
          <a:bodyPr>
            <a:normAutofit/>
          </a:bodyPr>
          <a:lstStyle>
            <a:lvl1pPr marL="0" indent="0">
              <a:buNone/>
              <a:defRPr/>
            </a:lvl1pPr>
          </a:lstStyle>
          <a:p>
            <a:pPr lvl="0"/>
            <a:r>
              <a:rPr lang="en-US"/>
              <a:t>Click to edit Master text styles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457200" y="92074"/>
            <a:ext cx="8229600" cy="150812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endParaRPr dirty="0"/>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Slide Number Placeholder 5">
            <a:extLst>
              <a:ext uri="{FF2B5EF4-FFF2-40B4-BE49-F238E27FC236}">
                <a16:creationId xmlns:a16="http://schemas.microsoft.com/office/drawing/2014/main" id="{F23101BC-3A2C-44E8-A1A8-C25A822251FC}"/>
              </a:ext>
            </a:extLst>
          </p:cNvPr>
          <p:cNvSpPr>
            <a:spLocks noGrp="1"/>
          </p:cNvSpPr>
          <p:nvPr>
            <p:ph type="sldNum" sz="quarter" idx="4"/>
          </p:nvPr>
        </p:nvSpPr>
        <p:spPr>
          <a:xfrm>
            <a:off x="7865616" y="6356350"/>
            <a:ext cx="6497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B176E-47DC-422E-8B37-A7DB728958A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60" r:id="rId7"/>
    <p:sldLayoutId id="2147483657" r:id="rId8"/>
    <p:sldLayoutId id="2147483658" r:id="rId9"/>
    <p:sldLayoutId id="2147483662" r:id="rId10"/>
  </p:sldLayoutIdLst>
  <p:transition spd="med"/>
  <p:txStyles>
    <p:titleStyle>
      <a:lvl1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eaLnBrk="1" latinLnBrk="0" hangingPunct="1">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eaLnBrk="1" latinLnBrk="0" hangingPunct="1">
        <a:lnSpc>
          <a:spcPct val="100000"/>
        </a:lnSpc>
        <a:spcBef>
          <a:spcPts val="7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19200" marR="0" indent="-304800" algn="l" defTabSz="457200" rtl="0" eaLnBrk="1" latinLnBrk="0" hangingPunct="1">
        <a:lnSpc>
          <a:spcPct val="100000"/>
        </a:lnSpc>
        <a:spcBef>
          <a:spcPts val="700"/>
        </a:spcBef>
        <a:spcAft>
          <a:spcPts val="0"/>
        </a:spcAft>
        <a:buClrTx/>
        <a:buSzPct val="100000"/>
        <a:buFont typeface="Arial"/>
        <a:buChar char="•"/>
        <a:tabLst/>
        <a:defRPr sz="2400" b="0" i="0" u="none" strike="noStrike" cap="none" spc="0" baseline="0">
          <a:ln>
            <a:noFill/>
          </a:ln>
          <a:solidFill>
            <a:srgbClr val="000000"/>
          </a:solidFill>
          <a:uFillTx/>
          <a:latin typeface="+mj-lt"/>
          <a:ea typeface="+mj-ea"/>
          <a:cs typeface="+mj-cs"/>
          <a:sym typeface="Calibri"/>
        </a:defRPr>
      </a:lvl3pPr>
      <a:lvl4pPr marL="1737360" marR="0" indent="-365760" algn="l" defTabSz="457200" rtl="0" eaLnBrk="1" latinLnBrk="0" hangingPunct="1">
        <a:lnSpc>
          <a:spcPct val="100000"/>
        </a:lnSpc>
        <a:spcBef>
          <a:spcPts val="700"/>
        </a:spcBef>
        <a:spcAft>
          <a:spcPts val="0"/>
        </a:spcAft>
        <a:buClrTx/>
        <a:buSzPct val="100000"/>
        <a:buFont typeface="Arial"/>
        <a:buChar char="–"/>
        <a:tabLst/>
        <a:defRPr sz="2000" b="0" i="0" u="none" strike="noStrike" cap="none" spc="0" baseline="0">
          <a:ln>
            <a:noFill/>
          </a:ln>
          <a:solidFill>
            <a:srgbClr val="000000"/>
          </a:solidFill>
          <a:uFillTx/>
          <a:latin typeface="+mj-lt"/>
          <a:ea typeface="+mj-ea"/>
          <a:cs typeface="+mj-cs"/>
          <a:sym typeface="Calibri"/>
        </a:defRPr>
      </a:lvl4pPr>
      <a:lvl5pPr marL="2194560" marR="0" indent="-365760" algn="l" defTabSz="457200" rtl="0" eaLnBrk="1" latinLnBrk="0" hangingPunct="1">
        <a:lnSpc>
          <a:spcPct val="100000"/>
        </a:lnSpc>
        <a:spcBef>
          <a:spcPts val="700"/>
        </a:spcBef>
        <a:spcAft>
          <a:spcPts val="0"/>
        </a:spcAft>
        <a:buClrTx/>
        <a:buSzPct val="100000"/>
        <a:buFont typeface="Arial"/>
        <a:buChar char="»"/>
        <a:tabLst/>
        <a:defRPr sz="1800" b="0" i="0" u="none" strike="noStrike" cap="none" spc="0" baseline="0">
          <a:ln>
            <a:noFill/>
          </a:ln>
          <a:solidFill>
            <a:srgbClr val="000000"/>
          </a:solidFill>
          <a:uFillTx/>
          <a:latin typeface="+mj-lt"/>
          <a:ea typeface="+mj-ea"/>
          <a:cs typeface="+mj-cs"/>
          <a:sym typeface="Calibri"/>
        </a:defRPr>
      </a:lvl5pPr>
      <a:lvl6pPr marL="2651760" marR="0" indent="-36576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CF94-5E4E-477C-BA78-D24FF6D5993B}"/>
              </a:ext>
            </a:extLst>
          </p:cNvPr>
          <p:cNvSpPr>
            <a:spLocks noGrp="1"/>
          </p:cNvSpPr>
          <p:nvPr>
            <p:ph type="title"/>
          </p:nvPr>
        </p:nvSpPr>
        <p:spPr>
          <a:xfrm>
            <a:off x="457199" y="754742"/>
            <a:ext cx="8229600" cy="3122422"/>
          </a:xfrm>
        </p:spPr>
        <p:txBody>
          <a:bodyPr>
            <a:normAutofit fontScale="90000"/>
          </a:bodyPr>
          <a:lstStyle/>
          <a:p>
            <a:pPr>
              <a:spcBef>
                <a:spcPts val="2400"/>
              </a:spcBef>
              <a:spcAft>
                <a:spcPts val="1800"/>
              </a:spcAft>
            </a:pPr>
            <a:r>
              <a:rPr lang="en-US" b="1" dirty="0"/>
              <a:t>2022-2023</a:t>
            </a:r>
            <a:br>
              <a:rPr lang="en-US" b="1" dirty="0"/>
            </a:br>
            <a:r>
              <a:rPr lang="en-US" b="1" dirty="0"/>
              <a:t>District Leadership Development</a:t>
            </a:r>
            <a:br>
              <a:rPr lang="en-US" b="1" dirty="0"/>
            </a:br>
            <a:r>
              <a:rPr lang="en-US" b="1" dirty="0"/>
              <a:t>Chair Seminar</a:t>
            </a:r>
            <a:br>
              <a:rPr lang="en-US" sz="1800" b="1" dirty="0"/>
            </a:br>
            <a:br>
              <a:rPr lang="en-US" sz="2800" dirty="0"/>
            </a:br>
            <a:r>
              <a:rPr lang="en-US" sz="3600" b="1" dirty="0"/>
              <a:t>June 30, 2022</a:t>
            </a:r>
            <a:br>
              <a:rPr lang="en-US" sz="1600" dirty="0"/>
            </a:br>
            <a:br>
              <a:rPr lang="en-US" sz="4800" dirty="0"/>
            </a:br>
            <a:br>
              <a:rPr lang="en-US" b="1" dirty="0"/>
            </a:br>
            <a:br>
              <a:rPr lang="en-US" b="1" dirty="0"/>
            </a:br>
            <a:endParaRPr lang="en-US" b="1" dirty="0"/>
          </a:p>
        </p:txBody>
      </p:sp>
      <p:pic>
        <p:nvPicPr>
          <p:cNvPr id="3" name="Picture 2">
            <a:extLst>
              <a:ext uri="{FF2B5EF4-FFF2-40B4-BE49-F238E27FC236}">
                <a16:creationId xmlns:a16="http://schemas.microsoft.com/office/drawing/2014/main" id="{007585D1-E7D9-BDA4-73A7-17933BF1E2D3}"/>
              </a:ext>
            </a:extLst>
          </p:cNvPr>
          <p:cNvPicPr>
            <a:picLocks noChangeAspect="1"/>
          </p:cNvPicPr>
          <p:nvPr/>
        </p:nvPicPr>
        <p:blipFill>
          <a:blip r:embed="rId3"/>
          <a:stretch>
            <a:fillRect/>
          </a:stretch>
        </p:blipFill>
        <p:spPr>
          <a:xfrm>
            <a:off x="169494" y="3638386"/>
            <a:ext cx="2410824" cy="2599670"/>
          </a:xfrm>
          <a:prstGeom prst="rect">
            <a:avLst/>
          </a:prstGeom>
        </p:spPr>
      </p:pic>
    </p:spTree>
    <p:extLst>
      <p:ext uri="{BB962C8B-B14F-4D97-AF65-F5344CB8AC3E}">
        <p14:creationId xmlns:p14="http://schemas.microsoft.com/office/powerpoint/2010/main" val="98392508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xfrm>
            <a:off x="0" y="304799"/>
            <a:ext cx="8636003" cy="1435101"/>
          </a:xfrm>
          <a:prstGeom prst="rect">
            <a:avLst/>
          </a:prstGeom>
        </p:spPr>
        <p:txBody>
          <a:bodyPr/>
          <a:lstStyle/>
          <a:p>
            <a:endParaRPr dirty="0"/>
          </a:p>
        </p:txBody>
      </p:sp>
      <p:sp>
        <p:nvSpPr>
          <p:cNvPr id="264" name="Shape 264"/>
          <p:cNvSpPr>
            <a:spLocks noGrp="1"/>
          </p:cNvSpPr>
          <p:nvPr>
            <p:ph type="body" idx="1"/>
          </p:nvPr>
        </p:nvSpPr>
        <p:spPr>
          <a:xfrm>
            <a:off x="253999" y="2108199"/>
            <a:ext cx="8636003" cy="4445002"/>
          </a:xfrm>
          <a:prstGeom prst="rect">
            <a:avLst/>
          </a:prstGeom>
        </p:spPr>
        <p:txBody>
          <a:bodyPr/>
          <a:lstStyle>
            <a:lvl1pPr marL="0" indent="0">
              <a:buSzTx/>
              <a:buNone/>
              <a:defRPr sz="2800"/>
            </a:lvl1pPr>
          </a:lstStyle>
          <a:p>
            <a:r>
              <a:rPr dirty="0"/>
              <a:t>FOR EXAMPLE</a:t>
            </a:r>
          </a:p>
        </p:txBody>
      </p:sp>
      <p:sp>
        <p:nvSpPr>
          <p:cNvPr id="265" name="Shape 265"/>
          <p:cNvSpPr>
            <a:spLocks noGrp="1"/>
          </p:cNvSpPr>
          <p:nvPr>
            <p:ph type="sldNum" sz="quarter" idx="2"/>
          </p:nvPr>
        </p:nvSpPr>
        <p:spPr>
          <a:xfrm>
            <a:off x="12326621" y="9211733"/>
            <a:ext cx="334997" cy="385797"/>
          </a:xfrm>
          <a:prstGeom prst="rect">
            <a:avLst/>
          </a:prstGeom>
          <a:ln w="12700">
            <a:miter lim="400000"/>
          </a:ln>
          <a:extLst>
            <a:ext uri="{C572A759-6A51-4108-AA02-DFA0A04FC94B}">
              <ma14:wrappingTextBoxFlag xmlns="" xmlns:ma14="http://schemas.microsoft.com/office/mac/drawingml/2011/main" val="1"/>
            </a:ext>
          </a:extLst>
        </p:spPr>
        <p:txBody>
          <a:bodyPr wrap="none" lIns="72248" tIns="72248" rIns="72248" bIns="7224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7799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14864"/>
                </a:solidFill>
                <a:effectLst/>
                <a:uFillTx/>
                <a:latin typeface="Palatino"/>
                <a:ea typeface="Palatino"/>
                <a:cs typeface="Palatino"/>
                <a:sym typeface="Palatino"/>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a:lstStyle>
          <a:p>
            <a:fld id="{86CB4B4D-7CA3-9044-876B-883B54F8677D}" type="slidenum">
              <a:rPr lang="en-US" smtClean="0"/>
              <a:pPr/>
              <a:t>10</a:t>
            </a:fld>
            <a:endParaRPr dirty="0"/>
          </a:p>
        </p:txBody>
      </p:sp>
      <p:pic>
        <p:nvPicPr>
          <p:cNvPr id="266" name="image2.png"/>
          <p:cNvPicPr>
            <a:picLocks noChangeAspect="1"/>
          </p:cNvPicPr>
          <p:nvPr/>
        </p:nvPicPr>
        <p:blipFill>
          <a:blip r:embed="rId3"/>
          <a:srcRect b="13696"/>
          <a:stretch>
            <a:fillRect/>
          </a:stretch>
        </p:blipFill>
        <p:spPr>
          <a:xfrm>
            <a:off x="38070" y="815399"/>
            <a:ext cx="9047872" cy="5556764"/>
          </a:xfrm>
          <a:prstGeom prst="rect">
            <a:avLst/>
          </a:prstGeom>
          <a:ln w="12700">
            <a:miter lim="400000"/>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016" y="6081118"/>
            <a:ext cx="582091" cy="582091"/>
          </a:xfrm>
          <a:prstGeom prst="rect">
            <a:avLst/>
          </a:prstGeom>
        </p:spPr>
      </p:pic>
    </p:spTree>
    <p:extLst>
      <p:ext uri="{BB962C8B-B14F-4D97-AF65-F5344CB8AC3E}">
        <p14:creationId xmlns:p14="http://schemas.microsoft.com/office/powerpoint/2010/main" val="165740001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0" y="373564"/>
            <a:ext cx="7680647" cy="1143001"/>
          </a:xfrm>
        </p:spPr>
        <p:txBody>
          <a:bodyPr>
            <a:normAutofit/>
          </a:bodyPr>
          <a:lstStyle/>
          <a:p>
            <a:pPr algn="l"/>
            <a:r>
              <a:rPr lang="en-US" sz="3500" b="1" dirty="0">
                <a:solidFill>
                  <a:srgbClr val="003399"/>
                </a:solidFill>
              </a:rPr>
              <a:t>Optimist Learning Management System</a:t>
            </a:r>
          </a:p>
        </p:txBody>
      </p:sp>
      <p:pic>
        <p:nvPicPr>
          <p:cNvPr id="5" name="Picture 4">
            <a:extLst>
              <a:ext uri="{FF2B5EF4-FFF2-40B4-BE49-F238E27FC236}">
                <a16:creationId xmlns:a16="http://schemas.microsoft.com/office/drawing/2014/main" id="{B41DD438-4E05-56AF-67D8-1E134D2EE384}"/>
              </a:ext>
            </a:extLst>
          </p:cNvPr>
          <p:cNvPicPr>
            <a:picLocks noChangeAspect="1"/>
          </p:cNvPicPr>
          <p:nvPr/>
        </p:nvPicPr>
        <p:blipFill rotWithShape="1">
          <a:blip r:embed="rId3"/>
          <a:srcRect b="3170"/>
          <a:stretch/>
        </p:blipFill>
        <p:spPr>
          <a:xfrm>
            <a:off x="0" y="1416204"/>
            <a:ext cx="9144000" cy="5441795"/>
          </a:xfrm>
          <a:prstGeom prst="rect">
            <a:avLst/>
          </a:prstGeom>
        </p:spPr>
      </p:pic>
    </p:spTree>
    <p:extLst>
      <p:ext uri="{BB962C8B-B14F-4D97-AF65-F5344CB8AC3E}">
        <p14:creationId xmlns:p14="http://schemas.microsoft.com/office/powerpoint/2010/main" val="20655508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289931" y="139388"/>
            <a:ext cx="7401867" cy="1143001"/>
          </a:xfrm>
        </p:spPr>
        <p:txBody>
          <a:bodyPr>
            <a:normAutofit/>
          </a:bodyPr>
          <a:lstStyle/>
          <a:p>
            <a:pPr algn="l"/>
            <a:r>
              <a:rPr lang="en-US" sz="5400" b="1" dirty="0">
                <a:solidFill>
                  <a:srgbClr val="003399"/>
                </a:solidFill>
              </a:rPr>
              <a:t>Virtual Training</a:t>
            </a:r>
          </a:p>
        </p:txBody>
      </p:sp>
      <p:pic>
        <p:nvPicPr>
          <p:cNvPr id="3" name="Picture 2">
            <a:extLst>
              <a:ext uri="{FF2B5EF4-FFF2-40B4-BE49-F238E27FC236}">
                <a16:creationId xmlns:a16="http://schemas.microsoft.com/office/drawing/2014/main" id="{DA7491A0-A852-1FFC-49CE-B630BE71FB8A}"/>
              </a:ext>
            </a:extLst>
          </p:cNvPr>
          <p:cNvPicPr>
            <a:picLocks noChangeAspect="1"/>
          </p:cNvPicPr>
          <p:nvPr/>
        </p:nvPicPr>
        <p:blipFill>
          <a:blip r:embed="rId3"/>
          <a:stretch>
            <a:fillRect/>
          </a:stretch>
        </p:blipFill>
        <p:spPr>
          <a:xfrm>
            <a:off x="0" y="3066585"/>
            <a:ext cx="9144000" cy="3780262"/>
          </a:xfrm>
          <a:prstGeom prst="rect">
            <a:avLst/>
          </a:prstGeom>
        </p:spPr>
      </p:pic>
      <p:sp>
        <p:nvSpPr>
          <p:cNvPr id="4" name="TextBox 3">
            <a:extLst>
              <a:ext uri="{FF2B5EF4-FFF2-40B4-BE49-F238E27FC236}">
                <a16:creationId xmlns:a16="http://schemas.microsoft.com/office/drawing/2014/main" id="{C9FD2C0F-BD9E-3E94-917D-E502E21B9CED}"/>
              </a:ext>
            </a:extLst>
          </p:cNvPr>
          <p:cNvSpPr txBox="1"/>
          <p:nvPr/>
        </p:nvSpPr>
        <p:spPr>
          <a:xfrm>
            <a:off x="546410" y="1605775"/>
            <a:ext cx="729289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3399"/>
                </a:solidFill>
                <a:effectLst/>
                <a:uFillTx/>
                <a:latin typeface="+mj-lt"/>
                <a:ea typeface="+mj-ea"/>
                <a:cs typeface="+mj-cs"/>
                <a:sym typeface="Calibri"/>
              </a:rPr>
              <a:t>What opportunities will you have to imple</a:t>
            </a:r>
            <a:r>
              <a:rPr lang="en-US" sz="2800" b="1" dirty="0">
                <a:solidFill>
                  <a:srgbClr val="003399"/>
                </a:solidFill>
              </a:rPr>
              <a:t>ment or continue virtual training in your District?</a:t>
            </a:r>
            <a:endParaRPr kumimoji="0" lang="en-US" sz="28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5634449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7E088B-DFBC-1CB2-9B68-A59D6F2F1B13}"/>
              </a:ext>
            </a:extLst>
          </p:cNvPr>
          <p:cNvSpPr txBox="1"/>
          <p:nvPr/>
        </p:nvSpPr>
        <p:spPr>
          <a:xfrm>
            <a:off x="526940" y="318498"/>
            <a:ext cx="6139543"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292929"/>
                </a:solidFill>
                <a:effectLst/>
                <a:uFillTx/>
                <a:latin typeface="+mj-lt"/>
                <a:ea typeface="+mj-ea"/>
                <a:cs typeface="+mj-cs"/>
                <a:sym typeface="Calibri"/>
              </a:rPr>
              <a:t>Facility Planning</a:t>
            </a:r>
          </a:p>
        </p:txBody>
      </p:sp>
      <p:pic>
        <p:nvPicPr>
          <p:cNvPr id="5" name="Picture 4">
            <a:extLst>
              <a:ext uri="{FF2B5EF4-FFF2-40B4-BE49-F238E27FC236}">
                <a16:creationId xmlns:a16="http://schemas.microsoft.com/office/drawing/2014/main" id="{74AFBA5D-BE05-082F-4B2A-669725653FD3}"/>
              </a:ext>
            </a:extLst>
          </p:cNvPr>
          <p:cNvPicPr>
            <a:picLocks noChangeAspect="1"/>
          </p:cNvPicPr>
          <p:nvPr/>
        </p:nvPicPr>
        <p:blipFill>
          <a:blip r:embed="rId3"/>
          <a:stretch>
            <a:fillRect/>
          </a:stretch>
        </p:blipFill>
        <p:spPr>
          <a:xfrm>
            <a:off x="1602966" y="4554877"/>
            <a:ext cx="1924514" cy="1924512"/>
          </a:xfrm>
          <a:prstGeom prst="rect">
            <a:avLst/>
          </a:prstGeom>
        </p:spPr>
      </p:pic>
      <p:sp>
        <p:nvSpPr>
          <p:cNvPr id="8" name="TextBox 7">
            <a:extLst>
              <a:ext uri="{FF2B5EF4-FFF2-40B4-BE49-F238E27FC236}">
                <a16:creationId xmlns:a16="http://schemas.microsoft.com/office/drawing/2014/main" id="{4A471F0C-FCFD-CBBC-A0E7-1B6E7252C9AC}"/>
              </a:ext>
            </a:extLst>
          </p:cNvPr>
          <p:cNvSpPr txBox="1"/>
          <p:nvPr/>
        </p:nvSpPr>
        <p:spPr>
          <a:xfrm>
            <a:off x="972645" y="2295611"/>
            <a:ext cx="2910469" cy="1938990"/>
          </a:xfrm>
          <a:prstGeom prst="rect">
            <a:avLst/>
          </a:prstGeom>
          <a:noFill/>
          <a:ln w="38100" cap="flat">
            <a:solidFill>
              <a:schemeClr val="accent3">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292929"/>
                </a:solidFill>
                <a:effectLst/>
                <a:uFillTx/>
                <a:latin typeface="+mj-lt"/>
                <a:ea typeface="+mj-ea"/>
                <a:cs typeface="+mj-cs"/>
                <a:sym typeface="Calibri"/>
              </a:rPr>
              <a:t>Work with the  Convention Chair to meet training </a:t>
            </a:r>
            <a:r>
              <a:rPr lang="en-US" sz="3000" b="1" dirty="0">
                <a:solidFill>
                  <a:srgbClr val="292929"/>
                </a:solidFill>
              </a:rPr>
              <a:t>requirements</a:t>
            </a:r>
            <a:r>
              <a:rPr kumimoji="0" lang="en-US" sz="3000" b="1" i="0" u="none" strike="noStrike" cap="none" spc="0" normalizeH="0" baseline="0" dirty="0">
                <a:ln>
                  <a:noFill/>
                </a:ln>
                <a:solidFill>
                  <a:srgbClr val="292929"/>
                </a:solidFill>
                <a:effectLst/>
                <a:uFillTx/>
                <a:latin typeface="+mj-lt"/>
                <a:ea typeface="+mj-ea"/>
                <a:cs typeface="+mj-cs"/>
                <a:sym typeface="Calibri"/>
              </a:rPr>
              <a:t>.</a:t>
            </a:r>
          </a:p>
        </p:txBody>
      </p:sp>
      <p:sp>
        <p:nvSpPr>
          <p:cNvPr id="9" name="TextBox 8">
            <a:extLst>
              <a:ext uri="{FF2B5EF4-FFF2-40B4-BE49-F238E27FC236}">
                <a16:creationId xmlns:a16="http://schemas.microsoft.com/office/drawing/2014/main" id="{23B2F20A-AAD8-6139-0F4E-8B749B7A987F}"/>
              </a:ext>
            </a:extLst>
          </p:cNvPr>
          <p:cNvSpPr txBox="1"/>
          <p:nvPr/>
        </p:nvSpPr>
        <p:spPr>
          <a:xfrm>
            <a:off x="4954771" y="2971942"/>
            <a:ext cx="3423424" cy="2400655"/>
          </a:xfrm>
          <a:prstGeom prst="rect">
            <a:avLst/>
          </a:prstGeom>
          <a:noFill/>
          <a:ln w="38100" cap="flat">
            <a:solidFill>
              <a:schemeClr val="accent3">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292929"/>
                </a:solidFill>
                <a:effectLst/>
                <a:uFillTx/>
                <a:latin typeface="+mj-lt"/>
                <a:ea typeface="+mj-ea"/>
                <a:cs typeface="+mj-cs"/>
                <a:sym typeface="Calibri"/>
              </a:rPr>
              <a:t>Ask presenters what they need, especially technology,  audiovisual, and supplies.</a:t>
            </a:r>
          </a:p>
        </p:txBody>
      </p:sp>
      <p:graphicFrame>
        <p:nvGraphicFramePr>
          <p:cNvPr id="19" name="Diagram 18">
            <a:extLst>
              <a:ext uri="{FF2B5EF4-FFF2-40B4-BE49-F238E27FC236}">
                <a16:creationId xmlns:a16="http://schemas.microsoft.com/office/drawing/2014/main" id="{C705E137-9A5E-DA4B-DE44-2A48D8C31908}"/>
              </a:ext>
            </a:extLst>
          </p:cNvPr>
          <p:cNvGraphicFramePr/>
          <p:nvPr>
            <p:extLst>
              <p:ext uri="{D42A27DB-BD31-4B8C-83A1-F6EECF244321}">
                <p14:modId xmlns:p14="http://schemas.microsoft.com/office/powerpoint/2010/main" val="1727420118"/>
              </p:ext>
            </p:extLst>
          </p:nvPr>
        </p:nvGraphicFramePr>
        <p:xfrm>
          <a:off x="4572000" y="887517"/>
          <a:ext cx="3318526" cy="1626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 20">
            <a:extLst>
              <a:ext uri="{FF2B5EF4-FFF2-40B4-BE49-F238E27FC236}">
                <a16:creationId xmlns:a16="http://schemas.microsoft.com/office/drawing/2014/main" id="{D59F1492-2F28-0C89-95C3-2A2902ECEC82}"/>
              </a:ext>
            </a:extLst>
          </p:cNvPr>
          <p:cNvGraphicFramePr/>
          <p:nvPr>
            <p:extLst>
              <p:ext uri="{D42A27DB-BD31-4B8C-83A1-F6EECF244321}">
                <p14:modId xmlns:p14="http://schemas.microsoft.com/office/powerpoint/2010/main" val="595955752"/>
              </p:ext>
            </p:extLst>
          </p:nvPr>
        </p:nvGraphicFramePr>
        <p:xfrm>
          <a:off x="2947805" y="1231637"/>
          <a:ext cx="2145304" cy="17244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6308213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497111" y="441558"/>
            <a:ext cx="6727371" cy="1143001"/>
          </a:xfrm>
        </p:spPr>
        <p:txBody>
          <a:bodyPr>
            <a:noAutofit/>
          </a:bodyPr>
          <a:lstStyle/>
          <a:p>
            <a:pPr algn="l"/>
            <a:r>
              <a:rPr lang="en-US" b="1" dirty="0">
                <a:solidFill>
                  <a:srgbClr val="292929"/>
                </a:solidFill>
              </a:rPr>
              <a:t>Facility Planning</a:t>
            </a:r>
          </a:p>
        </p:txBody>
      </p:sp>
      <p:sp>
        <p:nvSpPr>
          <p:cNvPr id="9" name="Rectangle: Rounded Corners 8">
            <a:extLst>
              <a:ext uri="{FF2B5EF4-FFF2-40B4-BE49-F238E27FC236}">
                <a16:creationId xmlns:a16="http://schemas.microsoft.com/office/drawing/2014/main" id="{47D09807-4316-85BD-1476-A7473610BDA0}"/>
              </a:ext>
            </a:extLst>
          </p:cNvPr>
          <p:cNvSpPr/>
          <p:nvPr/>
        </p:nvSpPr>
        <p:spPr>
          <a:xfrm>
            <a:off x="497111" y="2061029"/>
            <a:ext cx="3323774" cy="34108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Rectangle: Rounded Corners 10">
            <a:extLst>
              <a:ext uri="{FF2B5EF4-FFF2-40B4-BE49-F238E27FC236}">
                <a16:creationId xmlns:a16="http://schemas.microsoft.com/office/drawing/2014/main" id="{6DB4DC97-8D68-E3A7-4C91-3BC6572B1849}"/>
              </a:ext>
            </a:extLst>
          </p:cNvPr>
          <p:cNvSpPr/>
          <p:nvPr/>
        </p:nvSpPr>
        <p:spPr>
          <a:xfrm>
            <a:off x="5163454" y="2061029"/>
            <a:ext cx="3323774" cy="34108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3" name="Arrow: Right 12">
            <a:extLst>
              <a:ext uri="{FF2B5EF4-FFF2-40B4-BE49-F238E27FC236}">
                <a16:creationId xmlns:a16="http://schemas.microsoft.com/office/drawing/2014/main" id="{4F252D7E-3DCE-2B12-DC7E-0A79C9396CCC}"/>
              </a:ext>
            </a:extLst>
          </p:cNvPr>
          <p:cNvSpPr/>
          <p:nvPr/>
        </p:nvSpPr>
        <p:spPr>
          <a:xfrm>
            <a:off x="3922490" y="3251201"/>
            <a:ext cx="1182908" cy="682170"/>
          </a:xfrm>
          <a:prstGeom prst="rightArrow">
            <a:avLst/>
          </a:prstGeom>
          <a:solidFill>
            <a:srgbClr val="808080"/>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TextBox 2">
            <a:extLst>
              <a:ext uri="{FF2B5EF4-FFF2-40B4-BE49-F238E27FC236}">
                <a16:creationId xmlns:a16="http://schemas.microsoft.com/office/drawing/2014/main" id="{792AE5A8-2FB9-3F59-AAEA-E8DEEF3F742C}"/>
              </a:ext>
            </a:extLst>
          </p:cNvPr>
          <p:cNvSpPr txBox="1"/>
          <p:nvPr/>
        </p:nvSpPr>
        <p:spPr>
          <a:xfrm>
            <a:off x="976088" y="2335297"/>
            <a:ext cx="2661557"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292929"/>
                </a:solidFill>
                <a:effectLst/>
                <a:uFillTx/>
                <a:latin typeface="+mj-lt"/>
                <a:ea typeface="+mj-ea"/>
                <a:cs typeface="+mj-cs"/>
                <a:sym typeface="Calibri"/>
              </a:rPr>
              <a:t>What can go wrong?</a:t>
            </a:r>
          </a:p>
        </p:txBody>
      </p:sp>
      <p:sp>
        <p:nvSpPr>
          <p:cNvPr id="7" name="TextBox 6">
            <a:extLst>
              <a:ext uri="{FF2B5EF4-FFF2-40B4-BE49-F238E27FC236}">
                <a16:creationId xmlns:a16="http://schemas.microsoft.com/office/drawing/2014/main" id="{577406A0-8B8F-0D41-2E29-41F19AF709A5}"/>
              </a:ext>
            </a:extLst>
          </p:cNvPr>
          <p:cNvSpPr txBox="1"/>
          <p:nvPr/>
        </p:nvSpPr>
        <p:spPr>
          <a:xfrm>
            <a:off x="5308598" y="2366074"/>
            <a:ext cx="3033486"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500" b="1" i="0" u="none" strike="noStrike" cap="none" spc="0" normalizeH="0" baseline="0" dirty="0">
                <a:ln>
                  <a:noFill/>
                </a:ln>
                <a:solidFill>
                  <a:srgbClr val="292929"/>
                </a:solidFill>
                <a:effectLst/>
                <a:uFillTx/>
                <a:latin typeface="+mj-lt"/>
                <a:ea typeface="+mj-ea"/>
                <a:cs typeface="+mj-cs"/>
                <a:sym typeface="Calibri"/>
              </a:rPr>
              <a:t>Be prepared to become a problem solver!</a:t>
            </a:r>
          </a:p>
        </p:txBody>
      </p:sp>
    </p:spTree>
    <p:extLst>
      <p:ext uri="{BB962C8B-B14F-4D97-AF65-F5344CB8AC3E}">
        <p14:creationId xmlns:p14="http://schemas.microsoft.com/office/powerpoint/2010/main" val="2983704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497111" y="441558"/>
            <a:ext cx="6727371" cy="1143001"/>
          </a:xfrm>
        </p:spPr>
        <p:txBody>
          <a:bodyPr>
            <a:noAutofit/>
          </a:bodyPr>
          <a:lstStyle/>
          <a:p>
            <a:pPr algn="l"/>
            <a:r>
              <a:rPr lang="en-US" b="1" dirty="0">
                <a:solidFill>
                  <a:srgbClr val="5F5F5F"/>
                </a:solidFill>
              </a:rPr>
              <a:t>Marketing Your Event</a:t>
            </a:r>
          </a:p>
        </p:txBody>
      </p:sp>
      <p:sp>
        <p:nvSpPr>
          <p:cNvPr id="3" name="TextBox 2">
            <a:extLst>
              <a:ext uri="{FF2B5EF4-FFF2-40B4-BE49-F238E27FC236}">
                <a16:creationId xmlns:a16="http://schemas.microsoft.com/office/drawing/2014/main" id="{792AE5A8-2FB9-3F59-AAEA-E8DEEF3F742C}"/>
              </a:ext>
            </a:extLst>
          </p:cNvPr>
          <p:cNvSpPr txBox="1"/>
          <p:nvPr/>
        </p:nvSpPr>
        <p:spPr>
          <a:xfrm>
            <a:off x="889002" y="1337816"/>
            <a:ext cx="6992255" cy="53040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59832" indent="-359832">
              <a:spcBef>
                <a:spcPts val="1000"/>
              </a:spcBef>
              <a:buClr>
                <a:srgbClr val="000000"/>
              </a:buClr>
              <a:buSzPct val="100000"/>
              <a:buFont typeface="Lucida Grande"/>
              <a:buChar char="‣"/>
              <a:defRPr sz="3400">
                <a:latin typeface="Calibri"/>
                <a:ea typeface="Calibri"/>
                <a:cs typeface="Calibri"/>
                <a:sym typeface="Calibri"/>
              </a:defRPr>
            </a:pPr>
            <a:r>
              <a:rPr lang="en-US" dirty="0"/>
              <a:t>Planning, Planning, Planning!</a:t>
            </a:r>
          </a:p>
          <a:p>
            <a:pPr marL="359832" indent="-359832">
              <a:spcBef>
                <a:spcPts val="1000"/>
              </a:spcBef>
              <a:buClr>
                <a:srgbClr val="000000"/>
              </a:buClr>
              <a:buSzPct val="100000"/>
              <a:buFont typeface="Lucida Grande"/>
              <a:buChar char="‣"/>
              <a:defRPr sz="3400">
                <a:latin typeface="Calibri"/>
                <a:ea typeface="Calibri"/>
                <a:cs typeface="Calibri"/>
                <a:sym typeface="Calibri"/>
              </a:defRPr>
            </a:pPr>
            <a:r>
              <a:rPr lang="en-US" dirty="0"/>
              <a:t>Promotion, Promotion, Promotion!</a:t>
            </a:r>
          </a:p>
          <a:p>
            <a:pPr marL="359832" indent="-359832">
              <a:spcBef>
                <a:spcPts val="1000"/>
              </a:spcBef>
              <a:buClr>
                <a:srgbClr val="000000"/>
              </a:buClr>
              <a:buSzPct val="100000"/>
              <a:buFont typeface="Lucida Grande"/>
              <a:buChar char="‣"/>
              <a:defRPr sz="3400">
                <a:latin typeface="Calibri"/>
                <a:ea typeface="Calibri"/>
                <a:cs typeface="Calibri"/>
                <a:sym typeface="Calibri"/>
              </a:defRPr>
            </a:pPr>
            <a:r>
              <a:rPr lang="en-US" dirty="0"/>
              <a:t>Communication and Marketing!</a:t>
            </a:r>
          </a:p>
          <a:p>
            <a:pPr marL="359832" indent="-359832">
              <a:spcBef>
                <a:spcPts val="1000"/>
              </a:spcBef>
              <a:buClr>
                <a:srgbClr val="000000"/>
              </a:buClr>
              <a:buSzPct val="100000"/>
              <a:buFont typeface="Lucida Grande"/>
              <a:buChar char="‣"/>
              <a:defRPr sz="3400">
                <a:latin typeface="Calibri"/>
                <a:ea typeface="Calibri"/>
                <a:cs typeface="Calibri"/>
                <a:sym typeface="Calibri"/>
              </a:defRPr>
            </a:pPr>
            <a:endParaRPr lang="en-US" dirty="0"/>
          </a:p>
          <a:p>
            <a:pPr marL="359832" indent="-359832">
              <a:spcBef>
                <a:spcPts val="1000"/>
              </a:spcBef>
              <a:buClr>
                <a:srgbClr val="000000"/>
              </a:buClr>
              <a:buSzPct val="100000"/>
              <a:buFont typeface="Lucida Grande"/>
              <a:buChar char="‣"/>
              <a:defRPr sz="3400">
                <a:latin typeface="Calibri"/>
                <a:ea typeface="Calibri"/>
                <a:cs typeface="Calibri"/>
                <a:sym typeface="Calibri"/>
              </a:defRPr>
            </a:pPr>
            <a:endParaRPr lang="en-US" dirty="0"/>
          </a:p>
          <a:p>
            <a:pPr marL="359832" indent="-359832">
              <a:spcBef>
                <a:spcPts val="1000"/>
              </a:spcBef>
              <a:buClr>
                <a:srgbClr val="000000"/>
              </a:buClr>
              <a:buSzPct val="100000"/>
              <a:buFont typeface="Lucida Grande"/>
              <a:buChar char="‣"/>
              <a:defRPr sz="3400">
                <a:latin typeface="Calibri"/>
                <a:ea typeface="Calibri"/>
                <a:cs typeface="Calibri"/>
                <a:sym typeface="Calibri"/>
              </a:defRPr>
            </a:pPr>
            <a:endParaRPr lang="en-US" dirty="0"/>
          </a:p>
          <a:p>
            <a:pPr marL="359832" indent="-359832">
              <a:spcBef>
                <a:spcPts val="1000"/>
              </a:spcBef>
              <a:buClr>
                <a:srgbClr val="000000"/>
              </a:buClr>
              <a:buSzPct val="100000"/>
              <a:buFont typeface="Lucida Grande"/>
              <a:buChar char="‣"/>
              <a:defRPr sz="3400">
                <a:latin typeface="Calibri"/>
                <a:ea typeface="Calibri"/>
                <a:cs typeface="Calibri"/>
                <a:sym typeface="Calibri"/>
              </a:defRPr>
            </a:pPr>
            <a:endParaRPr lang="en-US" dirty="0"/>
          </a:p>
          <a:p>
            <a:pPr marL="359832" indent="-359832">
              <a:spcBef>
                <a:spcPts val="1000"/>
              </a:spcBef>
              <a:buClr>
                <a:srgbClr val="000000"/>
              </a:buClr>
              <a:buSzPct val="100000"/>
              <a:buFont typeface="Lucida Grande"/>
              <a:buChar char="‣"/>
              <a:defRPr sz="3400">
                <a:latin typeface="Calibri"/>
                <a:ea typeface="Calibri"/>
                <a:cs typeface="Calibri"/>
                <a:sym typeface="Calibri"/>
              </a:defRPr>
            </a:pPr>
            <a:r>
              <a:rPr lang="en-US" dirty="0"/>
              <a:t>Generate Excitement!</a:t>
            </a:r>
            <a:endParaRPr kumimoji="0" lang="en-US" sz="6000" b="1" i="0" u="none" strike="noStrike" cap="none" spc="0" normalizeH="0" baseline="0" dirty="0">
              <a:ln>
                <a:noFill/>
              </a:ln>
              <a:solidFill>
                <a:schemeClr val="accent6">
                  <a:lumMod val="50000"/>
                </a:schemeClr>
              </a:solidFill>
              <a:effectLst/>
              <a:uFillTx/>
              <a:latin typeface="+mj-lt"/>
              <a:ea typeface="+mj-ea"/>
              <a:cs typeface="+mj-cs"/>
              <a:sym typeface="Calibri"/>
            </a:endParaRPr>
          </a:p>
        </p:txBody>
      </p:sp>
      <p:graphicFrame>
        <p:nvGraphicFramePr>
          <p:cNvPr id="4" name="Diagram 3">
            <a:extLst>
              <a:ext uri="{FF2B5EF4-FFF2-40B4-BE49-F238E27FC236}">
                <a16:creationId xmlns:a16="http://schemas.microsoft.com/office/drawing/2014/main" id="{9AB367EC-0DF9-5605-339E-47425065117F}"/>
              </a:ext>
            </a:extLst>
          </p:cNvPr>
          <p:cNvGraphicFramePr/>
          <p:nvPr>
            <p:extLst>
              <p:ext uri="{D42A27DB-BD31-4B8C-83A1-F6EECF244321}">
                <p14:modId xmlns:p14="http://schemas.microsoft.com/office/powerpoint/2010/main" val="1435313358"/>
              </p:ext>
            </p:extLst>
          </p:nvPr>
        </p:nvGraphicFramePr>
        <p:xfrm>
          <a:off x="1346205" y="3260705"/>
          <a:ext cx="6451589" cy="2833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3C3539A-2600-D729-A3C9-F19EBA41EE23}"/>
              </a:ext>
            </a:extLst>
          </p:cNvPr>
          <p:cNvSpPr txBox="1"/>
          <p:nvPr/>
        </p:nvSpPr>
        <p:spPr>
          <a:xfrm>
            <a:off x="1409704" y="3752191"/>
            <a:ext cx="1478639" cy="484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50" b="1" i="0" u="none" strike="noStrike" cap="none" spc="0" normalizeH="0" baseline="0" dirty="0">
                <a:ln>
                  <a:noFill/>
                </a:ln>
                <a:solidFill>
                  <a:srgbClr val="292929"/>
                </a:solidFill>
                <a:effectLst/>
                <a:uFillTx/>
                <a:latin typeface="+mj-lt"/>
                <a:ea typeface="+mj-ea"/>
                <a:cs typeface="+mj-cs"/>
                <a:sym typeface="Calibri"/>
              </a:rPr>
              <a:t>Relevance</a:t>
            </a:r>
          </a:p>
        </p:txBody>
      </p:sp>
      <p:sp>
        <p:nvSpPr>
          <p:cNvPr id="6" name="TextBox 5">
            <a:extLst>
              <a:ext uri="{FF2B5EF4-FFF2-40B4-BE49-F238E27FC236}">
                <a16:creationId xmlns:a16="http://schemas.microsoft.com/office/drawing/2014/main" id="{C23287B4-324F-3C02-44F3-62EB5C1213AF}"/>
              </a:ext>
            </a:extLst>
          </p:cNvPr>
          <p:cNvSpPr txBox="1"/>
          <p:nvPr/>
        </p:nvSpPr>
        <p:spPr>
          <a:xfrm>
            <a:off x="3109682" y="4076907"/>
            <a:ext cx="130810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b="1" dirty="0">
                <a:solidFill>
                  <a:srgbClr val="292929"/>
                </a:solidFill>
              </a:rPr>
              <a:t>Tools</a:t>
            </a:r>
            <a:endParaRPr kumimoji="0" lang="en-US" sz="4000" b="1" i="0" u="none" strike="noStrike" cap="none" spc="0" normalizeH="0" baseline="0" dirty="0">
              <a:ln>
                <a:noFill/>
              </a:ln>
              <a:solidFill>
                <a:srgbClr val="292929"/>
              </a:solidFill>
              <a:effectLst/>
              <a:uFillTx/>
              <a:latin typeface="+mj-lt"/>
              <a:ea typeface="+mj-ea"/>
              <a:cs typeface="+mj-cs"/>
              <a:sym typeface="Calibri"/>
            </a:endParaRPr>
          </a:p>
        </p:txBody>
      </p:sp>
      <p:sp>
        <p:nvSpPr>
          <p:cNvPr id="7" name="TextBox 6">
            <a:extLst>
              <a:ext uri="{FF2B5EF4-FFF2-40B4-BE49-F238E27FC236}">
                <a16:creationId xmlns:a16="http://schemas.microsoft.com/office/drawing/2014/main" id="{9DBDF05B-C803-6A0F-5FEF-B453334C50E3}"/>
              </a:ext>
            </a:extLst>
          </p:cNvPr>
          <p:cNvSpPr txBox="1"/>
          <p:nvPr/>
        </p:nvSpPr>
        <p:spPr>
          <a:xfrm>
            <a:off x="4628243" y="4577241"/>
            <a:ext cx="1516737"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600" b="1" i="0" u="none" strike="noStrike" cap="none" spc="0" normalizeH="0" baseline="0" dirty="0">
                <a:ln>
                  <a:noFill/>
                </a:ln>
                <a:solidFill>
                  <a:srgbClr val="292929"/>
                </a:solidFill>
                <a:effectLst/>
                <a:uFillTx/>
                <a:latin typeface="+mj-lt"/>
                <a:ea typeface="+mj-ea"/>
                <a:cs typeface="+mj-cs"/>
                <a:sym typeface="Calibri"/>
              </a:rPr>
              <a:t>Resources</a:t>
            </a:r>
          </a:p>
        </p:txBody>
      </p:sp>
      <p:sp>
        <p:nvSpPr>
          <p:cNvPr id="8" name="TextBox 7">
            <a:extLst>
              <a:ext uri="{FF2B5EF4-FFF2-40B4-BE49-F238E27FC236}">
                <a16:creationId xmlns:a16="http://schemas.microsoft.com/office/drawing/2014/main" id="{6BE5423D-7F1A-9104-F737-8B704F82D2D9}"/>
              </a:ext>
            </a:extLst>
          </p:cNvPr>
          <p:cNvSpPr txBox="1"/>
          <p:nvPr/>
        </p:nvSpPr>
        <p:spPr>
          <a:xfrm>
            <a:off x="6360877" y="5026139"/>
            <a:ext cx="1366160"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600" b="1" i="0" u="none" strike="noStrike" cap="none" spc="0" normalizeH="0" baseline="0" dirty="0">
                <a:ln>
                  <a:noFill/>
                </a:ln>
                <a:solidFill>
                  <a:srgbClr val="111111"/>
                </a:solidFill>
                <a:effectLst/>
                <a:uFillTx/>
                <a:latin typeface="+mj-lt"/>
                <a:ea typeface="+mj-ea"/>
                <a:cs typeface="+mj-cs"/>
                <a:sym typeface="Calibri"/>
              </a:rPr>
              <a:t>Methods</a:t>
            </a:r>
          </a:p>
        </p:txBody>
      </p:sp>
    </p:spTree>
    <p:extLst>
      <p:ext uri="{BB962C8B-B14F-4D97-AF65-F5344CB8AC3E}">
        <p14:creationId xmlns:p14="http://schemas.microsoft.com/office/powerpoint/2010/main" val="23552551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BD5B29C-7DED-41D9-A2AB-C4415C6ABCF7}"/>
                                            </p:graphicEl>
                                          </p:spTgt>
                                        </p:tgtEl>
                                        <p:attrNameLst>
                                          <p:attrName>style.visibility</p:attrName>
                                        </p:attrNameLst>
                                      </p:cBhvr>
                                      <p:to>
                                        <p:strVal val="visible"/>
                                      </p:to>
                                    </p:set>
                                    <p:animEffect transition="in" filter="fade">
                                      <p:cBhvr>
                                        <p:cTn id="7" dur="500"/>
                                        <p:tgtEl>
                                          <p:spTgt spid="4">
                                            <p:graphicEl>
                                              <a:dgm id="{FBD5B29C-7DED-41D9-A2AB-C4415C6ABCF7}"/>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713A129B-D201-402E-8530-41C52ED2B683}"/>
                                            </p:graphicEl>
                                          </p:spTgt>
                                        </p:tgtEl>
                                        <p:attrNameLst>
                                          <p:attrName>style.visibility</p:attrName>
                                        </p:attrNameLst>
                                      </p:cBhvr>
                                      <p:to>
                                        <p:strVal val="visible"/>
                                      </p:to>
                                    </p:set>
                                    <p:animEffect transition="in" filter="fade">
                                      <p:cBhvr>
                                        <p:cTn id="15" dur="500"/>
                                        <p:tgtEl>
                                          <p:spTgt spid="4">
                                            <p:graphicEl>
                                              <a:dgm id="{713A129B-D201-402E-8530-41C52ED2B68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FDEBA41E-74C4-41A8-AFAD-DF82F68495F7}"/>
                                            </p:graphicEl>
                                          </p:spTgt>
                                        </p:tgtEl>
                                        <p:attrNameLst>
                                          <p:attrName>style.visibility</p:attrName>
                                        </p:attrNameLst>
                                      </p:cBhvr>
                                      <p:to>
                                        <p:strVal val="visible"/>
                                      </p:to>
                                    </p:set>
                                    <p:animEffect transition="in" filter="fade">
                                      <p:cBhvr>
                                        <p:cTn id="21" dur="500"/>
                                        <p:tgtEl>
                                          <p:spTgt spid="4">
                                            <p:graphicEl>
                                              <a:dgm id="{FDEBA41E-74C4-41A8-AFAD-DF82F68495F7}"/>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5DDEC6CA-E73A-49B1-8E98-1DF42636F770}"/>
                                            </p:graphicEl>
                                          </p:spTgt>
                                        </p:tgtEl>
                                        <p:attrNameLst>
                                          <p:attrName>style.visibility</p:attrName>
                                        </p:attrNameLst>
                                      </p:cBhvr>
                                      <p:to>
                                        <p:strVal val="visible"/>
                                      </p:to>
                                    </p:set>
                                    <p:animEffect transition="in" filter="fade">
                                      <p:cBhvr>
                                        <p:cTn id="26" dur="500"/>
                                        <p:tgtEl>
                                          <p:spTgt spid="4">
                                            <p:graphicEl>
                                              <a:dgm id="{5DDEC6CA-E73A-49B1-8E98-1DF42636F770}"/>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BF97A6AC-564A-4820-A3DA-A4C95A52470B}"/>
                                            </p:graphicEl>
                                          </p:spTgt>
                                        </p:tgtEl>
                                        <p:attrNameLst>
                                          <p:attrName>style.visibility</p:attrName>
                                        </p:attrNameLst>
                                      </p:cBhvr>
                                      <p:to>
                                        <p:strVal val="visible"/>
                                      </p:to>
                                    </p:set>
                                    <p:animEffect transition="in" filter="fade">
                                      <p:cBhvr>
                                        <p:cTn id="32" dur="500"/>
                                        <p:tgtEl>
                                          <p:spTgt spid="4">
                                            <p:graphicEl>
                                              <a:dgm id="{BF97A6AC-564A-4820-A3DA-A4C95A52470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C4E17D90-40F0-41E5-AB1F-F518652B8E11}"/>
                                            </p:graphicEl>
                                          </p:spTgt>
                                        </p:tgtEl>
                                        <p:attrNameLst>
                                          <p:attrName>style.visibility</p:attrName>
                                        </p:attrNameLst>
                                      </p:cBhvr>
                                      <p:to>
                                        <p:strVal val="visible"/>
                                      </p:to>
                                    </p:set>
                                    <p:animEffect transition="in" filter="fade">
                                      <p:cBhvr>
                                        <p:cTn id="37" dur="500"/>
                                        <p:tgtEl>
                                          <p:spTgt spid="4">
                                            <p:graphicEl>
                                              <a:dgm id="{C4E17D90-40F0-41E5-AB1F-F518652B8E11}"/>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graphicEl>
                                              <a:dgm id="{B4CF4E58-09F5-46EE-99B6-F9DDCFB176D1}"/>
                                            </p:graphicEl>
                                          </p:spTgt>
                                        </p:tgtEl>
                                        <p:attrNameLst>
                                          <p:attrName>style.visibility</p:attrName>
                                        </p:attrNameLst>
                                      </p:cBhvr>
                                      <p:to>
                                        <p:strVal val="visible"/>
                                      </p:to>
                                    </p:set>
                                    <p:animEffect transition="in" filter="fade">
                                      <p:cBhvr>
                                        <p:cTn id="43" dur="500"/>
                                        <p:tgtEl>
                                          <p:spTgt spid="4">
                                            <p:graphicEl>
                                              <a:dgm id="{B4CF4E58-09F5-46EE-99B6-F9DDCFB176D1}"/>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graphicEl>
                                              <a:dgm id="{771C7551-0511-4749-8263-399F6EE7F027}"/>
                                            </p:graphicEl>
                                          </p:spTgt>
                                        </p:tgtEl>
                                        <p:attrNameLst>
                                          <p:attrName>style.visibility</p:attrName>
                                        </p:attrNameLst>
                                      </p:cBhvr>
                                      <p:to>
                                        <p:strVal val="visible"/>
                                      </p:to>
                                    </p:set>
                                    <p:animEffect transition="in" filter="fade">
                                      <p:cBhvr>
                                        <p:cTn id="48" dur="500"/>
                                        <p:tgtEl>
                                          <p:spTgt spid="4">
                                            <p:graphicEl>
                                              <a:dgm id="{771C7551-0511-4749-8263-399F6EE7F0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235854" y="129500"/>
            <a:ext cx="6727371" cy="1143001"/>
          </a:xfrm>
        </p:spPr>
        <p:txBody>
          <a:bodyPr>
            <a:noAutofit/>
          </a:bodyPr>
          <a:lstStyle/>
          <a:p>
            <a:pPr algn="l"/>
            <a:r>
              <a:rPr lang="en-US" b="1" dirty="0">
                <a:solidFill>
                  <a:srgbClr val="5F5F5F"/>
                </a:solidFill>
              </a:rPr>
              <a:t>Marketing Your Event</a:t>
            </a:r>
          </a:p>
        </p:txBody>
      </p:sp>
      <p:graphicFrame>
        <p:nvGraphicFramePr>
          <p:cNvPr id="4" name="Diagram 3">
            <a:extLst>
              <a:ext uri="{FF2B5EF4-FFF2-40B4-BE49-F238E27FC236}">
                <a16:creationId xmlns:a16="http://schemas.microsoft.com/office/drawing/2014/main" id="{EE1CE86F-6390-7DB2-C575-726781CA25C2}"/>
              </a:ext>
            </a:extLst>
          </p:cNvPr>
          <p:cNvGraphicFramePr/>
          <p:nvPr>
            <p:extLst>
              <p:ext uri="{D42A27DB-BD31-4B8C-83A1-F6EECF244321}">
                <p14:modId xmlns:p14="http://schemas.microsoft.com/office/powerpoint/2010/main" val="3455710966"/>
              </p:ext>
            </p:extLst>
          </p:nvPr>
        </p:nvGraphicFramePr>
        <p:xfrm>
          <a:off x="2812145" y="1146629"/>
          <a:ext cx="6560458"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018C3D1-CAA2-29EB-BB9E-A6A0A60FCC37}"/>
              </a:ext>
            </a:extLst>
          </p:cNvPr>
          <p:cNvSpPr txBox="1"/>
          <p:nvPr/>
        </p:nvSpPr>
        <p:spPr>
          <a:xfrm>
            <a:off x="337454" y="2405492"/>
            <a:ext cx="2859314"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5F5F5F"/>
                </a:solidFill>
                <a:effectLst/>
                <a:uFillTx/>
                <a:latin typeface="+mj-lt"/>
                <a:ea typeface="+mj-ea"/>
                <a:cs typeface="+mj-cs"/>
                <a:sym typeface="Calibri"/>
              </a:rPr>
              <a:t>Which method will generate the most excitement?</a:t>
            </a:r>
          </a:p>
        </p:txBody>
      </p:sp>
    </p:spTree>
    <p:extLst>
      <p:ext uri="{BB962C8B-B14F-4D97-AF65-F5344CB8AC3E}">
        <p14:creationId xmlns:p14="http://schemas.microsoft.com/office/powerpoint/2010/main" val="36555940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graphicEl>
                                              <a:dgm id="{895A3EEA-99E6-4D5F-A79F-BA5E5BFF4658}"/>
                                            </p:graphicEl>
                                          </p:spTgt>
                                        </p:tgtEl>
                                        <p:attrNameLst>
                                          <p:attrName>style.visibility</p:attrName>
                                        </p:attrNameLst>
                                      </p:cBhvr>
                                      <p:to>
                                        <p:strVal val="visible"/>
                                      </p:to>
                                    </p:set>
                                    <p:animEffect transition="in" filter="fade">
                                      <p:cBhvr>
                                        <p:cTn id="7" dur="500"/>
                                        <p:tgtEl>
                                          <p:spTgt spid="4">
                                            <p:graphicEl>
                                              <a:dgm id="{895A3EEA-99E6-4D5F-A79F-BA5E5BFF4658}"/>
                                            </p:graphic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954308E2-B641-4373-B771-7FA576B75704}"/>
                                            </p:graphicEl>
                                          </p:spTgt>
                                        </p:tgtEl>
                                        <p:attrNameLst>
                                          <p:attrName>style.visibility</p:attrName>
                                        </p:attrNameLst>
                                      </p:cBhvr>
                                      <p:to>
                                        <p:strVal val="visible"/>
                                      </p:to>
                                    </p:set>
                                    <p:animEffect transition="in" filter="fade">
                                      <p:cBhvr>
                                        <p:cTn id="11" dur="500"/>
                                        <p:tgtEl>
                                          <p:spTgt spid="4">
                                            <p:graphicEl>
                                              <a:dgm id="{954308E2-B641-4373-B771-7FA576B75704}"/>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8325489F-A5B2-406B-A0EF-545B91072D17}"/>
                                            </p:graphicEl>
                                          </p:spTgt>
                                        </p:tgtEl>
                                        <p:attrNameLst>
                                          <p:attrName>style.visibility</p:attrName>
                                        </p:attrNameLst>
                                      </p:cBhvr>
                                      <p:to>
                                        <p:strVal val="visible"/>
                                      </p:to>
                                    </p:set>
                                    <p:animEffect transition="in" filter="fade">
                                      <p:cBhvr>
                                        <p:cTn id="15" dur="500"/>
                                        <p:tgtEl>
                                          <p:spTgt spid="4">
                                            <p:graphicEl>
                                              <a:dgm id="{8325489F-A5B2-406B-A0EF-545B91072D17}"/>
                                            </p:graphic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F649C807-ACBD-4017-994D-611A2DB05FF4}"/>
                                            </p:graphicEl>
                                          </p:spTgt>
                                        </p:tgtEl>
                                        <p:attrNameLst>
                                          <p:attrName>style.visibility</p:attrName>
                                        </p:attrNameLst>
                                      </p:cBhvr>
                                      <p:to>
                                        <p:strVal val="visible"/>
                                      </p:to>
                                    </p:set>
                                    <p:animEffect transition="in" filter="fade">
                                      <p:cBhvr>
                                        <p:cTn id="19" dur="500"/>
                                        <p:tgtEl>
                                          <p:spTgt spid="4">
                                            <p:graphicEl>
                                              <a:dgm id="{F649C807-ACBD-4017-994D-611A2DB05FF4}"/>
                                            </p:graphic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82A61B43-2059-4071-B081-F21CD8D75647}"/>
                                            </p:graphicEl>
                                          </p:spTgt>
                                        </p:tgtEl>
                                        <p:attrNameLst>
                                          <p:attrName>style.visibility</p:attrName>
                                        </p:attrNameLst>
                                      </p:cBhvr>
                                      <p:to>
                                        <p:strVal val="visible"/>
                                      </p:to>
                                    </p:set>
                                    <p:animEffect transition="in" filter="fade">
                                      <p:cBhvr>
                                        <p:cTn id="23" dur="500"/>
                                        <p:tgtEl>
                                          <p:spTgt spid="4">
                                            <p:graphicEl>
                                              <a:dgm id="{82A61B43-2059-4071-B081-F21CD8D75647}"/>
                                            </p:graphicEl>
                                          </p:spTgt>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524D10ED-C5C4-4900-8127-5D4F50ED3A15}"/>
                                            </p:graphicEl>
                                          </p:spTgt>
                                        </p:tgtEl>
                                        <p:attrNameLst>
                                          <p:attrName>style.visibility</p:attrName>
                                        </p:attrNameLst>
                                      </p:cBhvr>
                                      <p:to>
                                        <p:strVal val="visible"/>
                                      </p:to>
                                    </p:set>
                                    <p:animEffect transition="in" filter="fade">
                                      <p:cBhvr>
                                        <p:cTn id="27" dur="500"/>
                                        <p:tgtEl>
                                          <p:spTgt spid="4">
                                            <p:graphicEl>
                                              <a:dgm id="{524D10ED-C5C4-4900-8127-5D4F50ED3A15}"/>
                                            </p:graphicEl>
                                          </p:spTgt>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4">
                                            <p:graphicEl>
                                              <a:dgm id="{277CC43E-624B-44F3-9D2A-F60C78B330DA}"/>
                                            </p:graphicEl>
                                          </p:spTgt>
                                        </p:tgtEl>
                                        <p:attrNameLst>
                                          <p:attrName>style.visibility</p:attrName>
                                        </p:attrNameLst>
                                      </p:cBhvr>
                                      <p:to>
                                        <p:strVal val="visible"/>
                                      </p:to>
                                    </p:set>
                                    <p:animEffect transition="in" filter="fade">
                                      <p:cBhvr>
                                        <p:cTn id="31" dur="500"/>
                                        <p:tgtEl>
                                          <p:spTgt spid="4">
                                            <p:graphicEl>
                                              <a:dgm id="{277CC43E-624B-44F3-9D2A-F60C78B330DA}"/>
                                            </p:graphicEl>
                                          </p:spTgt>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4">
                                            <p:graphicEl>
                                              <a:dgm id="{9E5B0EF6-B8D4-4C44-A475-ED496F3A62BC}"/>
                                            </p:graphicEl>
                                          </p:spTgt>
                                        </p:tgtEl>
                                        <p:attrNameLst>
                                          <p:attrName>style.visibility</p:attrName>
                                        </p:attrNameLst>
                                      </p:cBhvr>
                                      <p:to>
                                        <p:strVal val="visible"/>
                                      </p:to>
                                    </p:set>
                                    <p:animEffect transition="in" filter="fade">
                                      <p:cBhvr>
                                        <p:cTn id="35" dur="500"/>
                                        <p:tgtEl>
                                          <p:spTgt spid="4">
                                            <p:graphicEl>
                                              <a:dgm id="{9E5B0EF6-B8D4-4C44-A475-ED496F3A62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151423" y="208156"/>
            <a:ext cx="6727371" cy="906965"/>
          </a:xfrm>
        </p:spPr>
        <p:txBody>
          <a:bodyPr>
            <a:noAutofit/>
          </a:bodyPr>
          <a:lstStyle/>
          <a:p>
            <a:pPr algn="l"/>
            <a:r>
              <a:rPr lang="en-US" b="1" dirty="0">
                <a:solidFill>
                  <a:srgbClr val="5F5F5F"/>
                </a:solidFill>
              </a:rPr>
              <a:t>Marketing Your Event</a:t>
            </a:r>
          </a:p>
        </p:txBody>
      </p:sp>
      <p:pic>
        <p:nvPicPr>
          <p:cNvPr id="7" name="Picture 6">
            <a:extLst>
              <a:ext uri="{FF2B5EF4-FFF2-40B4-BE49-F238E27FC236}">
                <a16:creationId xmlns:a16="http://schemas.microsoft.com/office/drawing/2014/main" id="{E9E594A1-5B16-0DCB-AB4F-187A0C0CFBD1}"/>
              </a:ext>
            </a:extLst>
          </p:cNvPr>
          <p:cNvPicPr>
            <a:picLocks noChangeAspect="1"/>
          </p:cNvPicPr>
          <p:nvPr/>
        </p:nvPicPr>
        <p:blipFill rotWithShape="1">
          <a:blip r:embed="rId3"/>
          <a:srcRect l="3542" r="1745" b="3809"/>
          <a:stretch/>
        </p:blipFill>
        <p:spPr>
          <a:xfrm>
            <a:off x="323385" y="1409340"/>
            <a:ext cx="4099700" cy="5194872"/>
          </a:xfrm>
          <a:prstGeom prst="rect">
            <a:avLst/>
          </a:prstGeom>
          <a:ln w="38100">
            <a:solidFill>
              <a:schemeClr val="tx2"/>
            </a:solidFill>
          </a:ln>
        </p:spPr>
      </p:pic>
      <p:pic>
        <p:nvPicPr>
          <p:cNvPr id="9" name="Picture 8">
            <a:extLst>
              <a:ext uri="{FF2B5EF4-FFF2-40B4-BE49-F238E27FC236}">
                <a16:creationId xmlns:a16="http://schemas.microsoft.com/office/drawing/2014/main" id="{C9EC2B12-B039-AD2E-318F-4CAD92D86A9D}"/>
              </a:ext>
            </a:extLst>
          </p:cNvPr>
          <p:cNvPicPr>
            <a:picLocks noChangeAspect="1"/>
          </p:cNvPicPr>
          <p:nvPr/>
        </p:nvPicPr>
        <p:blipFill rotWithShape="1">
          <a:blip r:embed="rId4"/>
          <a:srcRect l="1979" r="2185" b="2740"/>
          <a:stretch/>
        </p:blipFill>
        <p:spPr>
          <a:xfrm>
            <a:off x="4720917" y="1409340"/>
            <a:ext cx="4027680" cy="5194872"/>
          </a:xfrm>
          <a:prstGeom prst="rect">
            <a:avLst/>
          </a:prstGeom>
          <a:ln w="38100">
            <a:solidFill>
              <a:schemeClr val="tx2"/>
            </a:solidFill>
          </a:ln>
        </p:spPr>
      </p:pic>
    </p:spTree>
    <p:extLst>
      <p:ext uri="{BB962C8B-B14F-4D97-AF65-F5344CB8AC3E}">
        <p14:creationId xmlns:p14="http://schemas.microsoft.com/office/powerpoint/2010/main" val="20901095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184877" y="207288"/>
            <a:ext cx="6727371" cy="1143001"/>
          </a:xfrm>
        </p:spPr>
        <p:txBody>
          <a:bodyPr>
            <a:noAutofit/>
          </a:bodyPr>
          <a:lstStyle/>
          <a:p>
            <a:pPr algn="l"/>
            <a:r>
              <a:rPr lang="en-US" b="1" dirty="0">
                <a:solidFill>
                  <a:srgbClr val="5F5F5F"/>
                </a:solidFill>
              </a:rPr>
              <a:t>Marketing Your Event</a:t>
            </a:r>
          </a:p>
        </p:txBody>
      </p:sp>
      <p:pic>
        <p:nvPicPr>
          <p:cNvPr id="8" name="Picture 7">
            <a:extLst>
              <a:ext uri="{FF2B5EF4-FFF2-40B4-BE49-F238E27FC236}">
                <a16:creationId xmlns:a16="http://schemas.microsoft.com/office/drawing/2014/main" id="{2AD84B51-DFAC-E503-6263-F06627F006D3}"/>
              </a:ext>
            </a:extLst>
          </p:cNvPr>
          <p:cNvPicPr>
            <a:picLocks noChangeAspect="1"/>
          </p:cNvPicPr>
          <p:nvPr/>
        </p:nvPicPr>
        <p:blipFill rotWithShape="1">
          <a:blip r:embed="rId3"/>
          <a:srcRect l="3182" t="650" r="999" b="1139"/>
          <a:stretch/>
        </p:blipFill>
        <p:spPr>
          <a:xfrm>
            <a:off x="840862" y="1327987"/>
            <a:ext cx="3211746" cy="4911124"/>
          </a:xfrm>
          <a:prstGeom prst="rect">
            <a:avLst/>
          </a:prstGeom>
          <a:ln w="38100">
            <a:solidFill>
              <a:schemeClr val="tx2"/>
            </a:solidFill>
          </a:ln>
        </p:spPr>
      </p:pic>
      <p:pic>
        <p:nvPicPr>
          <p:cNvPr id="10" name="Picture 9">
            <a:extLst>
              <a:ext uri="{FF2B5EF4-FFF2-40B4-BE49-F238E27FC236}">
                <a16:creationId xmlns:a16="http://schemas.microsoft.com/office/drawing/2014/main" id="{7CE27025-3AAB-BAEC-40C1-474DA5DA8B6E}"/>
              </a:ext>
            </a:extLst>
          </p:cNvPr>
          <p:cNvPicPr>
            <a:picLocks noChangeAspect="1"/>
          </p:cNvPicPr>
          <p:nvPr/>
        </p:nvPicPr>
        <p:blipFill rotWithShape="1">
          <a:blip r:embed="rId4"/>
          <a:srcRect l="1946" t="1561" r="2913"/>
          <a:stretch/>
        </p:blipFill>
        <p:spPr>
          <a:xfrm>
            <a:off x="4348976" y="1327987"/>
            <a:ext cx="3147848" cy="4911124"/>
          </a:xfrm>
          <a:prstGeom prst="rect">
            <a:avLst/>
          </a:prstGeom>
          <a:ln w="38100">
            <a:solidFill>
              <a:schemeClr val="tx2"/>
            </a:solidFill>
          </a:ln>
        </p:spPr>
      </p:pic>
    </p:spTree>
    <p:extLst>
      <p:ext uri="{BB962C8B-B14F-4D97-AF65-F5344CB8AC3E}">
        <p14:creationId xmlns:p14="http://schemas.microsoft.com/office/powerpoint/2010/main" val="35275617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261257" y="204093"/>
            <a:ext cx="6727371" cy="1143001"/>
          </a:xfrm>
        </p:spPr>
        <p:txBody>
          <a:bodyPr>
            <a:noAutofit/>
          </a:bodyPr>
          <a:lstStyle/>
          <a:p>
            <a:pPr algn="l"/>
            <a:r>
              <a:rPr lang="en-US" b="1" dirty="0">
                <a:solidFill>
                  <a:srgbClr val="5F5F5F"/>
                </a:solidFill>
              </a:rPr>
              <a:t>Marketing Your Event</a:t>
            </a:r>
          </a:p>
        </p:txBody>
      </p:sp>
      <p:pic>
        <p:nvPicPr>
          <p:cNvPr id="6" name="Picture 5">
            <a:extLst>
              <a:ext uri="{FF2B5EF4-FFF2-40B4-BE49-F238E27FC236}">
                <a16:creationId xmlns:a16="http://schemas.microsoft.com/office/drawing/2014/main" id="{D19CD72E-9617-B654-DAA0-3B80862C68ED}"/>
              </a:ext>
            </a:extLst>
          </p:cNvPr>
          <p:cNvPicPr>
            <a:picLocks noChangeAspect="1"/>
          </p:cNvPicPr>
          <p:nvPr/>
        </p:nvPicPr>
        <p:blipFill rotWithShape="1">
          <a:blip r:embed="rId3"/>
          <a:srcRect l="1326" t="489" r="1119" b="522"/>
          <a:stretch/>
        </p:blipFill>
        <p:spPr>
          <a:xfrm>
            <a:off x="390293" y="1380482"/>
            <a:ext cx="3969834" cy="5122788"/>
          </a:xfrm>
          <a:prstGeom prst="rect">
            <a:avLst/>
          </a:prstGeom>
          <a:ln w="28575">
            <a:solidFill>
              <a:srgbClr val="003399"/>
            </a:solidFill>
          </a:ln>
        </p:spPr>
      </p:pic>
      <p:pic>
        <p:nvPicPr>
          <p:cNvPr id="8" name="Picture 7">
            <a:extLst>
              <a:ext uri="{FF2B5EF4-FFF2-40B4-BE49-F238E27FC236}">
                <a16:creationId xmlns:a16="http://schemas.microsoft.com/office/drawing/2014/main" id="{793F145E-D391-C440-E5D4-E6E0D5270883}"/>
              </a:ext>
            </a:extLst>
          </p:cNvPr>
          <p:cNvPicPr>
            <a:picLocks noChangeAspect="1"/>
          </p:cNvPicPr>
          <p:nvPr/>
        </p:nvPicPr>
        <p:blipFill rotWithShape="1">
          <a:blip r:embed="rId4"/>
          <a:srcRect l="5208" t="813" r="3046" b="-325"/>
          <a:stretch/>
        </p:blipFill>
        <p:spPr>
          <a:xfrm>
            <a:off x="4529717" y="1380481"/>
            <a:ext cx="3945210" cy="5114755"/>
          </a:xfrm>
          <a:prstGeom prst="rect">
            <a:avLst/>
          </a:prstGeom>
          <a:ln w="28575">
            <a:solidFill>
              <a:srgbClr val="003399"/>
            </a:solidFill>
          </a:ln>
        </p:spPr>
      </p:pic>
    </p:spTree>
    <p:extLst>
      <p:ext uri="{BB962C8B-B14F-4D97-AF65-F5344CB8AC3E}">
        <p14:creationId xmlns:p14="http://schemas.microsoft.com/office/powerpoint/2010/main" val="39610797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1E19E-FA66-4CC3-B0C9-36CB1E629A20}"/>
              </a:ext>
            </a:extLst>
          </p:cNvPr>
          <p:cNvSpPr>
            <a:spLocks noGrp="1"/>
          </p:cNvSpPr>
          <p:nvPr>
            <p:ph type="title"/>
          </p:nvPr>
        </p:nvSpPr>
        <p:spPr>
          <a:xfrm>
            <a:off x="457200" y="92075"/>
            <a:ext cx="4114799" cy="1393686"/>
          </a:xfrm>
        </p:spPr>
        <p:txBody>
          <a:bodyPr/>
          <a:lstStyle/>
          <a:p>
            <a:pPr algn="l"/>
            <a:r>
              <a:rPr lang="en-US" b="1" dirty="0">
                <a:solidFill>
                  <a:srgbClr val="003399"/>
                </a:solidFill>
              </a:rPr>
              <a:t>Topics Include:</a:t>
            </a:r>
          </a:p>
        </p:txBody>
      </p:sp>
      <p:sp>
        <p:nvSpPr>
          <p:cNvPr id="3" name="Text Placeholder 2">
            <a:extLst>
              <a:ext uri="{FF2B5EF4-FFF2-40B4-BE49-F238E27FC236}">
                <a16:creationId xmlns:a16="http://schemas.microsoft.com/office/drawing/2014/main" id="{842A03CE-8F1B-4CF3-A314-51B38E4B79D3}"/>
              </a:ext>
            </a:extLst>
          </p:cNvPr>
          <p:cNvSpPr>
            <a:spLocks noGrp="1"/>
          </p:cNvSpPr>
          <p:nvPr>
            <p:ph type="body" sz="half" idx="1"/>
          </p:nvPr>
        </p:nvSpPr>
        <p:spPr>
          <a:xfrm>
            <a:off x="457200" y="1738489"/>
            <a:ext cx="8229600" cy="4387674"/>
          </a:xfrm>
        </p:spPr>
        <p:txBody>
          <a:bodyPr>
            <a:normAutofit fontScale="85000" lnSpcReduction="20000"/>
          </a:bodyPr>
          <a:lstStyle/>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Introductions</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Role of the District Leadership Development Chair</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Providing Training of Value</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Planning and Executing District Training</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Facility Planning</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Marketing District Training</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Other District Seminars/Trainings</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Targeting Your Audience</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Developing Future Leaders</a:t>
            </a:r>
          </a:p>
          <a:p>
            <a:pPr marL="250467" indent="-250467" defTabSz="402321">
              <a:spcBef>
                <a:spcPts val="633"/>
              </a:spcBef>
              <a:buClr>
                <a:srgbClr val="000000"/>
              </a:buClr>
              <a:buSzPct val="100000"/>
              <a:buFont typeface="Lucida Grande"/>
              <a:buChar char="‣"/>
              <a:defRPr sz="3366">
                <a:latin typeface="Calibri"/>
                <a:ea typeface="Calibri"/>
                <a:cs typeface="Calibri"/>
                <a:sym typeface="Calibri"/>
              </a:defRPr>
            </a:pPr>
            <a:r>
              <a:rPr lang="en-US" b="1" dirty="0">
                <a:solidFill>
                  <a:srgbClr val="003399"/>
                </a:solidFill>
              </a:rPr>
              <a:t>Action Plans</a:t>
            </a:r>
          </a:p>
          <a:p>
            <a:endParaRPr lang="en-US" dirty="0"/>
          </a:p>
        </p:txBody>
      </p:sp>
      <p:pic>
        <p:nvPicPr>
          <p:cNvPr id="5" name="Picture 4">
            <a:extLst>
              <a:ext uri="{FF2B5EF4-FFF2-40B4-BE49-F238E27FC236}">
                <a16:creationId xmlns:a16="http://schemas.microsoft.com/office/drawing/2014/main" id="{4C229083-1BB3-5C6A-DF3D-E89BBA04B75F}"/>
              </a:ext>
            </a:extLst>
          </p:cNvPr>
          <p:cNvPicPr>
            <a:picLocks noChangeAspect="1"/>
          </p:cNvPicPr>
          <p:nvPr/>
        </p:nvPicPr>
        <p:blipFill>
          <a:blip r:embed="rId3"/>
          <a:stretch>
            <a:fillRect/>
          </a:stretch>
        </p:blipFill>
        <p:spPr>
          <a:xfrm>
            <a:off x="6824132" y="4456576"/>
            <a:ext cx="1862668" cy="2008850"/>
          </a:xfrm>
          <a:prstGeom prst="rect">
            <a:avLst/>
          </a:prstGeom>
        </p:spPr>
      </p:pic>
    </p:spTree>
    <p:extLst>
      <p:ext uri="{BB962C8B-B14F-4D97-AF65-F5344CB8AC3E}">
        <p14:creationId xmlns:p14="http://schemas.microsoft.com/office/powerpoint/2010/main" val="20110009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318691" y="260854"/>
            <a:ext cx="6727371" cy="1143001"/>
          </a:xfrm>
        </p:spPr>
        <p:txBody>
          <a:bodyPr>
            <a:noAutofit/>
          </a:bodyPr>
          <a:lstStyle/>
          <a:p>
            <a:pPr algn="l"/>
            <a:r>
              <a:rPr lang="en-US" b="1" dirty="0">
                <a:solidFill>
                  <a:srgbClr val="5F5F5F"/>
                </a:solidFill>
              </a:rPr>
              <a:t>Marketing Your Event</a:t>
            </a:r>
          </a:p>
        </p:txBody>
      </p:sp>
      <p:pic>
        <p:nvPicPr>
          <p:cNvPr id="5" name="Picture 4">
            <a:extLst>
              <a:ext uri="{FF2B5EF4-FFF2-40B4-BE49-F238E27FC236}">
                <a16:creationId xmlns:a16="http://schemas.microsoft.com/office/drawing/2014/main" id="{99CD90D8-D777-6C98-F4DB-A47D80E87F5B}"/>
              </a:ext>
            </a:extLst>
          </p:cNvPr>
          <p:cNvPicPr>
            <a:picLocks noChangeAspect="1"/>
          </p:cNvPicPr>
          <p:nvPr/>
        </p:nvPicPr>
        <p:blipFill rotWithShape="1">
          <a:blip r:embed="rId3"/>
          <a:srcRect l="6523" t="1790" r="2236" b="1463"/>
          <a:stretch/>
        </p:blipFill>
        <p:spPr>
          <a:xfrm>
            <a:off x="511491" y="1317759"/>
            <a:ext cx="3914078" cy="5210012"/>
          </a:xfrm>
          <a:prstGeom prst="rect">
            <a:avLst/>
          </a:prstGeom>
        </p:spPr>
      </p:pic>
      <p:pic>
        <p:nvPicPr>
          <p:cNvPr id="7" name="Picture 6">
            <a:extLst>
              <a:ext uri="{FF2B5EF4-FFF2-40B4-BE49-F238E27FC236}">
                <a16:creationId xmlns:a16="http://schemas.microsoft.com/office/drawing/2014/main" id="{DCE6757A-38E5-C8E8-2F4B-AF660DA8C358}"/>
              </a:ext>
            </a:extLst>
          </p:cNvPr>
          <p:cNvPicPr>
            <a:picLocks noChangeAspect="1"/>
          </p:cNvPicPr>
          <p:nvPr/>
        </p:nvPicPr>
        <p:blipFill rotWithShape="1">
          <a:blip r:embed="rId4"/>
          <a:srcRect l="4050" t="1138" r="4050" b="1138"/>
          <a:stretch/>
        </p:blipFill>
        <p:spPr>
          <a:xfrm>
            <a:off x="4572000" y="1303496"/>
            <a:ext cx="3867710" cy="5238538"/>
          </a:xfrm>
          <a:prstGeom prst="rect">
            <a:avLst/>
          </a:prstGeom>
        </p:spPr>
      </p:pic>
    </p:spTree>
    <p:extLst>
      <p:ext uri="{BB962C8B-B14F-4D97-AF65-F5344CB8AC3E}">
        <p14:creationId xmlns:p14="http://schemas.microsoft.com/office/powerpoint/2010/main" val="8180591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318691" y="260854"/>
            <a:ext cx="6727371" cy="1143001"/>
          </a:xfrm>
        </p:spPr>
        <p:txBody>
          <a:bodyPr>
            <a:noAutofit/>
          </a:bodyPr>
          <a:lstStyle/>
          <a:p>
            <a:pPr algn="l"/>
            <a:r>
              <a:rPr lang="en-US" b="1" dirty="0">
                <a:solidFill>
                  <a:srgbClr val="5F5F5F"/>
                </a:solidFill>
              </a:rPr>
              <a:t>Marketing Your Event</a:t>
            </a:r>
          </a:p>
        </p:txBody>
      </p:sp>
      <p:pic>
        <p:nvPicPr>
          <p:cNvPr id="4" name="Picture 3">
            <a:extLst>
              <a:ext uri="{FF2B5EF4-FFF2-40B4-BE49-F238E27FC236}">
                <a16:creationId xmlns:a16="http://schemas.microsoft.com/office/drawing/2014/main" id="{DC03F861-388B-424C-5A53-CACA467C5A9C}"/>
              </a:ext>
            </a:extLst>
          </p:cNvPr>
          <p:cNvPicPr>
            <a:picLocks noChangeAspect="1"/>
          </p:cNvPicPr>
          <p:nvPr/>
        </p:nvPicPr>
        <p:blipFill rotWithShape="1">
          <a:blip r:embed="rId3"/>
          <a:srcRect l="5031" t="880" r="4257" b="2807"/>
          <a:stretch/>
        </p:blipFill>
        <p:spPr>
          <a:xfrm>
            <a:off x="400143" y="1353040"/>
            <a:ext cx="4090404" cy="5244106"/>
          </a:xfrm>
          <a:prstGeom prst="rect">
            <a:avLst/>
          </a:prstGeom>
        </p:spPr>
      </p:pic>
      <p:pic>
        <p:nvPicPr>
          <p:cNvPr id="8" name="Picture 7">
            <a:extLst>
              <a:ext uri="{FF2B5EF4-FFF2-40B4-BE49-F238E27FC236}">
                <a16:creationId xmlns:a16="http://schemas.microsoft.com/office/drawing/2014/main" id="{5B3D175E-81F6-03F3-A3B2-73D1B858608B}"/>
              </a:ext>
            </a:extLst>
          </p:cNvPr>
          <p:cNvPicPr>
            <a:picLocks noChangeAspect="1"/>
          </p:cNvPicPr>
          <p:nvPr/>
        </p:nvPicPr>
        <p:blipFill rotWithShape="1">
          <a:blip r:embed="rId4"/>
          <a:srcRect l="8900" r="3668" b="2258"/>
          <a:stretch/>
        </p:blipFill>
        <p:spPr>
          <a:xfrm>
            <a:off x="4653454" y="1353040"/>
            <a:ext cx="4101216" cy="5257972"/>
          </a:xfrm>
          <a:prstGeom prst="rect">
            <a:avLst/>
          </a:prstGeom>
        </p:spPr>
      </p:pic>
    </p:spTree>
    <p:extLst>
      <p:ext uri="{BB962C8B-B14F-4D97-AF65-F5344CB8AC3E}">
        <p14:creationId xmlns:p14="http://schemas.microsoft.com/office/powerpoint/2010/main" val="30508468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497111" y="271836"/>
            <a:ext cx="6727371" cy="1143001"/>
          </a:xfrm>
        </p:spPr>
        <p:txBody>
          <a:bodyPr>
            <a:noAutofit/>
          </a:bodyPr>
          <a:lstStyle/>
          <a:p>
            <a:pPr algn="l"/>
            <a:r>
              <a:rPr lang="en-US" b="1" dirty="0">
                <a:solidFill>
                  <a:srgbClr val="292929"/>
                </a:solidFill>
              </a:rPr>
              <a:t>Group Exercise</a:t>
            </a:r>
          </a:p>
        </p:txBody>
      </p:sp>
      <p:sp>
        <p:nvSpPr>
          <p:cNvPr id="3" name="TextBox 2">
            <a:extLst>
              <a:ext uri="{FF2B5EF4-FFF2-40B4-BE49-F238E27FC236}">
                <a16:creationId xmlns:a16="http://schemas.microsoft.com/office/drawing/2014/main" id="{792AE5A8-2FB9-3F59-AAEA-E8DEEF3F742C}"/>
              </a:ext>
            </a:extLst>
          </p:cNvPr>
          <p:cNvSpPr txBox="1"/>
          <p:nvPr/>
        </p:nvSpPr>
        <p:spPr>
          <a:xfrm>
            <a:off x="611100" y="1414837"/>
            <a:ext cx="7427689" cy="3729224"/>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spcBef>
                <a:spcPts val="1000"/>
              </a:spcBef>
              <a:buClr>
                <a:srgbClr val="000000"/>
              </a:buClr>
              <a:buSzPct val="100000"/>
              <a:defRPr sz="3400">
                <a:latin typeface="Calibri"/>
                <a:ea typeface="Calibri"/>
                <a:cs typeface="Calibri"/>
                <a:sym typeface="Calibri"/>
              </a:defRPr>
            </a:pPr>
            <a:r>
              <a:rPr lang="en-US" b="1" dirty="0">
                <a:solidFill>
                  <a:srgbClr val="292929"/>
                </a:solidFill>
              </a:rPr>
              <a:t>Adding Value to Your Meetings:</a:t>
            </a:r>
          </a:p>
          <a:p>
            <a:pPr>
              <a:spcBef>
                <a:spcPts val="1000"/>
              </a:spcBef>
              <a:buClr>
                <a:srgbClr val="000000"/>
              </a:buClr>
              <a:buSzPct val="100000"/>
              <a:defRPr sz="3400">
                <a:latin typeface="Calibri"/>
                <a:ea typeface="Calibri"/>
                <a:cs typeface="Calibri"/>
                <a:sym typeface="Calibri"/>
              </a:defRPr>
            </a:pPr>
            <a:endParaRPr lang="en-US" sz="800" i="1" dirty="0">
              <a:solidFill>
                <a:srgbClr val="292929"/>
              </a:solidFill>
            </a:endParaRPr>
          </a:p>
          <a:p>
            <a:pPr marL="457200" indent="-457200">
              <a:spcBef>
                <a:spcPts val="1000"/>
              </a:spcBef>
              <a:buClr>
                <a:srgbClr val="000000"/>
              </a:buClr>
              <a:buSzPct val="100000"/>
              <a:buFont typeface="Wingdings" panose="05000000000000000000" pitchFamily="2" charset="2"/>
              <a:buChar char="ü"/>
              <a:defRPr sz="3400">
                <a:latin typeface="Calibri"/>
                <a:ea typeface="Calibri"/>
                <a:cs typeface="Calibri"/>
                <a:sym typeface="Calibri"/>
              </a:defRPr>
            </a:pPr>
            <a:r>
              <a:rPr lang="en-US" sz="2400" b="1" i="1" u="sng" dirty="0">
                <a:solidFill>
                  <a:srgbClr val="C00000"/>
                </a:solidFill>
              </a:rPr>
              <a:t>Brainstorm</a:t>
            </a:r>
            <a:r>
              <a:rPr lang="en-US" sz="2400" i="1" dirty="0">
                <a:solidFill>
                  <a:srgbClr val="292929"/>
                </a:solidFill>
              </a:rPr>
              <a:t> </a:t>
            </a:r>
            <a:r>
              <a:rPr lang="en-US" sz="2400" dirty="0">
                <a:solidFill>
                  <a:srgbClr val="292929"/>
                </a:solidFill>
              </a:rPr>
              <a:t>– How can you, as Leadership Development Chair, add value to the meetings in your District?</a:t>
            </a:r>
          </a:p>
          <a:p>
            <a:pPr>
              <a:spcBef>
                <a:spcPts val="1000"/>
              </a:spcBef>
              <a:buClr>
                <a:srgbClr val="000000"/>
              </a:buClr>
              <a:buSzPct val="100000"/>
              <a:defRPr sz="3400">
                <a:latin typeface="Calibri"/>
                <a:ea typeface="Calibri"/>
                <a:cs typeface="Calibri"/>
                <a:sym typeface="Calibri"/>
              </a:defRPr>
            </a:pPr>
            <a:endParaRPr lang="en-US" sz="800" dirty="0">
              <a:solidFill>
                <a:srgbClr val="292929"/>
              </a:solidFill>
            </a:endParaRPr>
          </a:p>
          <a:p>
            <a:pPr marL="457200" indent="-457200">
              <a:spcBef>
                <a:spcPts val="1000"/>
              </a:spcBef>
              <a:buClr>
                <a:srgbClr val="000000"/>
              </a:buClr>
              <a:buSzPct val="100000"/>
              <a:buFont typeface="Wingdings" panose="05000000000000000000" pitchFamily="2" charset="2"/>
              <a:buChar char="ü"/>
              <a:defRPr sz="3400">
                <a:latin typeface="Calibri"/>
                <a:ea typeface="Calibri"/>
                <a:cs typeface="Calibri"/>
                <a:sym typeface="Calibri"/>
              </a:defRPr>
            </a:pPr>
            <a:r>
              <a:rPr lang="en-US" sz="2400" dirty="0">
                <a:solidFill>
                  <a:srgbClr val="292929"/>
                </a:solidFill>
              </a:rPr>
              <a:t>Agree on top three</a:t>
            </a:r>
          </a:p>
          <a:p>
            <a:pPr marL="171450" indent="-171450">
              <a:spcBef>
                <a:spcPts val="1000"/>
              </a:spcBef>
              <a:buClr>
                <a:srgbClr val="000000"/>
              </a:buClr>
              <a:buSzPct val="100000"/>
              <a:buFont typeface="Wingdings" panose="05000000000000000000" pitchFamily="2" charset="2"/>
              <a:buChar char="ü"/>
              <a:defRPr sz="3400">
                <a:latin typeface="Calibri"/>
                <a:ea typeface="Calibri"/>
                <a:cs typeface="Calibri"/>
                <a:sym typeface="Calibri"/>
              </a:defRPr>
            </a:pPr>
            <a:endParaRPr lang="en-US" sz="800" dirty="0">
              <a:solidFill>
                <a:srgbClr val="292929"/>
              </a:solidFill>
            </a:endParaRPr>
          </a:p>
          <a:p>
            <a:pPr marL="457200" indent="-457200">
              <a:spcBef>
                <a:spcPts val="1000"/>
              </a:spcBef>
              <a:buClr>
                <a:srgbClr val="000000"/>
              </a:buClr>
              <a:buSzPct val="100000"/>
              <a:buFont typeface="Wingdings" panose="05000000000000000000" pitchFamily="2" charset="2"/>
              <a:buChar char="ü"/>
              <a:defRPr sz="3400">
                <a:latin typeface="Calibri"/>
                <a:ea typeface="Calibri"/>
                <a:cs typeface="Calibri"/>
                <a:sym typeface="Calibri"/>
              </a:defRPr>
            </a:pPr>
            <a:r>
              <a:rPr lang="en-US" sz="2400" dirty="0">
                <a:solidFill>
                  <a:srgbClr val="292929"/>
                </a:solidFill>
              </a:rPr>
              <a:t>Share top three with the group</a:t>
            </a:r>
          </a:p>
        </p:txBody>
      </p:sp>
      <p:pic>
        <p:nvPicPr>
          <p:cNvPr id="14" name="Picture 13">
            <a:extLst>
              <a:ext uri="{FF2B5EF4-FFF2-40B4-BE49-F238E27FC236}">
                <a16:creationId xmlns:a16="http://schemas.microsoft.com/office/drawing/2014/main" id="{00F4DBF7-F49E-4D61-0175-635A7F091A50}"/>
              </a:ext>
            </a:extLst>
          </p:cNvPr>
          <p:cNvPicPr>
            <a:picLocks noChangeAspect="1"/>
          </p:cNvPicPr>
          <p:nvPr/>
        </p:nvPicPr>
        <p:blipFill rotWithShape="1">
          <a:blip r:embed="rId3"/>
          <a:srcRect t="3508" b="9384"/>
          <a:stretch/>
        </p:blipFill>
        <p:spPr>
          <a:xfrm>
            <a:off x="2921619" y="5515006"/>
            <a:ext cx="3100040" cy="1342994"/>
          </a:xfrm>
          <a:prstGeom prst="rect">
            <a:avLst/>
          </a:prstGeom>
        </p:spPr>
      </p:pic>
    </p:spTree>
    <p:extLst>
      <p:ext uri="{BB962C8B-B14F-4D97-AF65-F5344CB8AC3E}">
        <p14:creationId xmlns:p14="http://schemas.microsoft.com/office/powerpoint/2010/main" val="194090866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56DA7-10C5-AEF4-0168-D170BB22114D}"/>
              </a:ext>
            </a:extLst>
          </p:cNvPr>
          <p:cNvSpPr txBox="1"/>
          <p:nvPr/>
        </p:nvSpPr>
        <p:spPr>
          <a:xfrm>
            <a:off x="232229" y="272534"/>
            <a:ext cx="6458857"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solidFill>
                  <a:srgbClr val="003399"/>
                </a:solidFill>
              </a:rPr>
              <a:t>Other Training Preparation</a:t>
            </a:r>
          </a:p>
        </p:txBody>
      </p:sp>
      <p:sp>
        <p:nvSpPr>
          <p:cNvPr id="5" name="TextBox 4">
            <a:extLst>
              <a:ext uri="{FF2B5EF4-FFF2-40B4-BE49-F238E27FC236}">
                <a16:creationId xmlns:a16="http://schemas.microsoft.com/office/drawing/2014/main" id="{209A5DA0-A759-8018-7A56-04B524EF3026}"/>
              </a:ext>
            </a:extLst>
          </p:cNvPr>
          <p:cNvSpPr txBox="1"/>
          <p:nvPr/>
        </p:nvSpPr>
        <p:spPr>
          <a:xfrm>
            <a:off x="638628" y="2647313"/>
            <a:ext cx="5646057" cy="2721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ts val="4100"/>
              </a:lnSpc>
              <a:buSzTx/>
              <a:buNone/>
              <a:defRPr sz="4000">
                <a:latin typeface="Calibri"/>
                <a:ea typeface="Calibri"/>
                <a:cs typeface="Calibri"/>
                <a:sym typeface="Calibri"/>
              </a:defRPr>
            </a:pPr>
            <a:r>
              <a:rPr lang="en-US" sz="3600" b="1" dirty="0">
                <a:solidFill>
                  <a:srgbClr val="4D4D4D"/>
                </a:solidFill>
              </a:rPr>
              <a:t>As Leadership Development Chair, what are other trainings/meetings you may have to prepare for your District?</a:t>
            </a:r>
          </a:p>
        </p:txBody>
      </p:sp>
      <p:pic>
        <p:nvPicPr>
          <p:cNvPr id="6" name="Picture 5">
            <a:extLst>
              <a:ext uri="{FF2B5EF4-FFF2-40B4-BE49-F238E27FC236}">
                <a16:creationId xmlns:a16="http://schemas.microsoft.com/office/drawing/2014/main" id="{F048B45A-251C-AF49-E80F-6828803D319B}"/>
              </a:ext>
            </a:extLst>
          </p:cNvPr>
          <p:cNvPicPr>
            <a:picLocks noChangeAspect="1"/>
          </p:cNvPicPr>
          <p:nvPr/>
        </p:nvPicPr>
        <p:blipFill>
          <a:blip r:embed="rId3"/>
          <a:stretch>
            <a:fillRect/>
          </a:stretch>
        </p:blipFill>
        <p:spPr>
          <a:xfrm>
            <a:off x="6476547" y="2325561"/>
            <a:ext cx="1619250" cy="2828925"/>
          </a:xfrm>
          <a:prstGeom prst="rect">
            <a:avLst/>
          </a:prstGeom>
        </p:spPr>
      </p:pic>
    </p:spTree>
    <p:extLst>
      <p:ext uri="{BB962C8B-B14F-4D97-AF65-F5344CB8AC3E}">
        <p14:creationId xmlns:p14="http://schemas.microsoft.com/office/powerpoint/2010/main" val="35225383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56DA7-10C5-AEF4-0168-D170BB22114D}"/>
              </a:ext>
            </a:extLst>
          </p:cNvPr>
          <p:cNvSpPr txBox="1"/>
          <p:nvPr/>
        </p:nvSpPr>
        <p:spPr>
          <a:xfrm>
            <a:off x="232229" y="272534"/>
            <a:ext cx="6458857"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solidFill>
                  <a:srgbClr val="003399"/>
                </a:solidFill>
              </a:rPr>
              <a:t>Be Your Target Audience</a:t>
            </a:r>
          </a:p>
        </p:txBody>
      </p:sp>
      <p:sp>
        <p:nvSpPr>
          <p:cNvPr id="5" name="TextBox 4">
            <a:extLst>
              <a:ext uri="{FF2B5EF4-FFF2-40B4-BE49-F238E27FC236}">
                <a16:creationId xmlns:a16="http://schemas.microsoft.com/office/drawing/2014/main" id="{209A5DA0-A759-8018-7A56-04B524EF3026}"/>
              </a:ext>
            </a:extLst>
          </p:cNvPr>
          <p:cNvSpPr txBox="1"/>
          <p:nvPr/>
        </p:nvSpPr>
        <p:spPr>
          <a:xfrm>
            <a:off x="478971" y="1481787"/>
            <a:ext cx="5907315" cy="618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ts val="4100"/>
              </a:lnSpc>
              <a:buSzTx/>
              <a:buNone/>
              <a:defRPr sz="4000">
                <a:latin typeface="Calibri"/>
                <a:ea typeface="Calibri"/>
                <a:cs typeface="Calibri"/>
                <a:sym typeface="Calibri"/>
              </a:defRPr>
            </a:pPr>
            <a:r>
              <a:rPr lang="en-US" sz="3600" b="1" dirty="0">
                <a:solidFill>
                  <a:srgbClr val="4D4D4D"/>
                </a:solidFill>
              </a:rPr>
              <a:t>What do members want?</a:t>
            </a:r>
          </a:p>
        </p:txBody>
      </p:sp>
      <p:sp>
        <p:nvSpPr>
          <p:cNvPr id="7" name="TextBox 6">
            <a:extLst>
              <a:ext uri="{FF2B5EF4-FFF2-40B4-BE49-F238E27FC236}">
                <a16:creationId xmlns:a16="http://schemas.microsoft.com/office/drawing/2014/main" id="{60A34321-5EEB-59B5-3D9E-FEAB9C196934}"/>
              </a:ext>
            </a:extLst>
          </p:cNvPr>
          <p:cNvSpPr txBox="1"/>
          <p:nvPr/>
        </p:nvSpPr>
        <p:spPr>
          <a:xfrm>
            <a:off x="766202" y="2568463"/>
            <a:ext cx="4093029" cy="37394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1000"/>
              </a:spcBef>
              <a:buClr>
                <a:srgbClr val="000000"/>
              </a:buClr>
              <a:buSzPct val="100000"/>
              <a:defRPr sz="3400">
                <a:latin typeface="Calibri"/>
                <a:ea typeface="Calibri"/>
                <a:cs typeface="Calibri"/>
                <a:sym typeface="Calibri"/>
              </a:defRPr>
            </a:pPr>
            <a:r>
              <a:rPr lang="en-US" sz="2400" b="1" dirty="0">
                <a:solidFill>
                  <a:srgbClr val="4D4D4D"/>
                </a:solidFill>
              </a:rPr>
              <a:t>What did you want to know when you were:</a:t>
            </a:r>
          </a:p>
          <a:p>
            <a:pPr marL="701842" lvl="1" indent="-320842">
              <a:spcBef>
                <a:spcPts val="900"/>
              </a:spcBef>
              <a:buClrTx/>
              <a:buSzPct val="100000"/>
              <a:buFontTx/>
              <a:buChar char="•"/>
              <a:defRPr sz="3200">
                <a:latin typeface="Calibri"/>
                <a:ea typeface="Calibri"/>
                <a:cs typeface="Calibri"/>
                <a:sym typeface="Calibri"/>
              </a:defRPr>
            </a:pPr>
            <a:r>
              <a:rPr lang="en-US" sz="2400" b="1" dirty="0">
                <a:solidFill>
                  <a:srgbClr val="4D4D4D"/>
                </a:solidFill>
              </a:rPr>
              <a:t>Club Member (new or first conference)</a:t>
            </a:r>
          </a:p>
          <a:p>
            <a:pPr marL="701842" lvl="1" indent="-320842">
              <a:spcBef>
                <a:spcPts val="900"/>
              </a:spcBef>
              <a:buClrTx/>
              <a:buSzPct val="100000"/>
              <a:buFontTx/>
              <a:buChar char="•"/>
              <a:defRPr sz="3200">
                <a:latin typeface="Calibri"/>
                <a:ea typeface="Calibri"/>
                <a:cs typeface="Calibri"/>
                <a:sym typeface="Calibri"/>
              </a:defRPr>
            </a:pPr>
            <a:r>
              <a:rPr lang="en-US" sz="2400" b="1" dirty="0">
                <a:solidFill>
                  <a:srgbClr val="4D4D4D"/>
                </a:solidFill>
              </a:rPr>
              <a:t>Club Chair</a:t>
            </a:r>
          </a:p>
          <a:p>
            <a:pPr marL="701842" lvl="1" indent="-320842">
              <a:spcBef>
                <a:spcPts val="900"/>
              </a:spcBef>
              <a:buClrTx/>
              <a:buSzPct val="100000"/>
              <a:buFontTx/>
              <a:buChar char="•"/>
              <a:defRPr sz="3200">
                <a:latin typeface="Calibri"/>
                <a:ea typeface="Calibri"/>
                <a:cs typeface="Calibri"/>
                <a:sym typeface="Calibri"/>
              </a:defRPr>
            </a:pPr>
            <a:r>
              <a:rPr lang="en-US" sz="2400" b="1" dirty="0">
                <a:solidFill>
                  <a:srgbClr val="4D4D4D"/>
                </a:solidFill>
              </a:rPr>
              <a:t>Secretary - Treasurer</a:t>
            </a:r>
          </a:p>
          <a:p>
            <a:pPr marL="701842" lvl="1" indent="-320842">
              <a:spcBef>
                <a:spcPts val="900"/>
              </a:spcBef>
              <a:buClrTx/>
              <a:buSzPct val="100000"/>
              <a:buFontTx/>
              <a:buChar char="•"/>
              <a:defRPr sz="3200">
                <a:latin typeface="Calibri"/>
                <a:ea typeface="Calibri"/>
                <a:cs typeface="Calibri"/>
                <a:sym typeface="Calibri"/>
              </a:defRPr>
            </a:pPr>
            <a:r>
              <a:rPr lang="en-US" sz="2400" b="1" dirty="0">
                <a:solidFill>
                  <a:srgbClr val="4D4D4D"/>
                </a:solidFill>
              </a:rPr>
              <a:t>Lieutenant Governor </a:t>
            </a:r>
          </a:p>
          <a:p>
            <a:pPr marL="701842" lvl="1" indent="-320842">
              <a:spcBef>
                <a:spcPts val="900"/>
              </a:spcBef>
              <a:buClrTx/>
              <a:buSzPct val="100000"/>
              <a:buFontTx/>
              <a:buChar char="•"/>
              <a:defRPr sz="3200">
                <a:latin typeface="Calibri"/>
                <a:ea typeface="Calibri"/>
                <a:cs typeface="Calibri"/>
                <a:sym typeface="Calibri"/>
              </a:defRPr>
            </a:pPr>
            <a:r>
              <a:rPr lang="en-US" sz="2400" b="1" dirty="0">
                <a:solidFill>
                  <a:srgbClr val="4D4D4D"/>
                </a:solidFill>
              </a:rPr>
              <a:t>Club President</a:t>
            </a:r>
          </a:p>
        </p:txBody>
      </p:sp>
      <p:pic>
        <p:nvPicPr>
          <p:cNvPr id="11" name="Picture 10">
            <a:extLst>
              <a:ext uri="{FF2B5EF4-FFF2-40B4-BE49-F238E27FC236}">
                <a16:creationId xmlns:a16="http://schemas.microsoft.com/office/drawing/2014/main" id="{CE3FFCF6-1C21-6A06-7BEB-FB5619636B07}"/>
              </a:ext>
            </a:extLst>
          </p:cNvPr>
          <p:cNvPicPr>
            <a:picLocks noChangeAspect="1"/>
          </p:cNvPicPr>
          <p:nvPr/>
        </p:nvPicPr>
        <p:blipFill rotWithShape="1">
          <a:blip r:embed="rId3"/>
          <a:srcRect l="6972" t="6895" r="5847" b="13756"/>
          <a:stretch/>
        </p:blipFill>
        <p:spPr>
          <a:xfrm>
            <a:off x="4714088" y="2568463"/>
            <a:ext cx="3663710" cy="3601330"/>
          </a:xfrm>
          <a:prstGeom prst="rect">
            <a:avLst/>
          </a:prstGeom>
        </p:spPr>
      </p:pic>
    </p:spTree>
    <p:extLst>
      <p:ext uri="{BB962C8B-B14F-4D97-AF65-F5344CB8AC3E}">
        <p14:creationId xmlns:p14="http://schemas.microsoft.com/office/powerpoint/2010/main" val="2822124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56DA7-10C5-AEF4-0168-D170BB22114D}"/>
              </a:ext>
            </a:extLst>
          </p:cNvPr>
          <p:cNvSpPr txBox="1"/>
          <p:nvPr/>
        </p:nvSpPr>
        <p:spPr>
          <a:xfrm>
            <a:off x="0" y="127569"/>
            <a:ext cx="83221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500" b="1" dirty="0">
                <a:solidFill>
                  <a:srgbClr val="003399"/>
                </a:solidFill>
              </a:rPr>
              <a:t>Quality Training for Officers &amp; Members</a:t>
            </a:r>
          </a:p>
        </p:txBody>
      </p:sp>
      <p:sp>
        <p:nvSpPr>
          <p:cNvPr id="5" name="TextBox 4">
            <a:extLst>
              <a:ext uri="{FF2B5EF4-FFF2-40B4-BE49-F238E27FC236}">
                <a16:creationId xmlns:a16="http://schemas.microsoft.com/office/drawing/2014/main" id="{209A5DA0-A759-8018-7A56-04B524EF3026}"/>
              </a:ext>
            </a:extLst>
          </p:cNvPr>
          <p:cNvSpPr txBox="1"/>
          <p:nvPr/>
        </p:nvSpPr>
        <p:spPr>
          <a:xfrm>
            <a:off x="410935" y="1344043"/>
            <a:ext cx="8322129" cy="6181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ts val="4100"/>
              </a:lnSpc>
              <a:buSzTx/>
              <a:buNone/>
              <a:defRPr sz="4000">
                <a:latin typeface="Calibri"/>
                <a:ea typeface="Calibri"/>
                <a:cs typeface="Calibri"/>
                <a:sym typeface="Calibri"/>
              </a:defRPr>
            </a:pPr>
            <a:r>
              <a:rPr lang="en-US" sz="3500" b="1" dirty="0">
                <a:solidFill>
                  <a:srgbClr val="4D4D4D"/>
                </a:solidFill>
              </a:rPr>
              <a:t>What will they need for a successful year?</a:t>
            </a:r>
          </a:p>
        </p:txBody>
      </p:sp>
      <p:graphicFrame>
        <p:nvGraphicFramePr>
          <p:cNvPr id="4" name="Diagram 3">
            <a:extLst>
              <a:ext uri="{FF2B5EF4-FFF2-40B4-BE49-F238E27FC236}">
                <a16:creationId xmlns:a16="http://schemas.microsoft.com/office/drawing/2014/main" id="{0130CBF3-7E6B-9F82-2B36-62702B5572CC}"/>
              </a:ext>
            </a:extLst>
          </p:cNvPr>
          <p:cNvGraphicFramePr/>
          <p:nvPr>
            <p:extLst>
              <p:ext uri="{D42A27DB-BD31-4B8C-83A1-F6EECF244321}">
                <p14:modId xmlns:p14="http://schemas.microsoft.com/office/powerpoint/2010/main" val="1163125383"/>
              </p:ext>
            </p:extLst>
          </p:nvPr>
        </p:nvGraphicFramePr>
        <p:xfrm>
          <a:off x="1172604" y="2275380"/>
          <a:ext cx="5727700" cy="4030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84A6E07-C341-5CE7-2C88-C0863C8C0BC2}"/>
              </a:ext>
            </a:extLst>
          </p:cNvPr>
          <p:cNvSpPr txBox="1"/>
          <p:nvPr/>
        </p:nvSpPr>
        <p:spPr>
          <a:xfrm>
            <a:off x="5609064" y="1574419"/>
            <a:ext cx="1828800" cy="39395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000" b="1" i="0" u="none" strike="noStrike" cap="none" spc="0" normalizeH="0" baseline="0" dirty="0">
                <a:ln>
                  <a:noFill/>
                </a:ln>
                <a:solidFill>
                  <a:srgbClr val="003366"/>
                </a:solidFill>
                <a:effectLst/>
                <a:uFillTx/>
                <a:latin typeface="+mj-lt"/>
                <a:ea typeface="+mj-ea"/>
                <a:cs typeface="+mj-cs"/>
                <a:sym typeface="Calibri"/>
              </a:rPr>
              <a:t>?</a:t>
            </a:r>
          </a:p>
        </p:txBody>
      </p:sp>
    </p:spTree>
    <p:extLst>
      <p:ext uri="{BB962C8B-B14F-4D97-AF65-F5344CB8AC3E}">
        <p14:creationId xmlns:p14="http://schemas.microsoft.com/office/powerpoint/2010/main" val="232956648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156DA7-10C5-AEF4-0168-D170BB22114D}"/>
              </a:ext>
            </a:extLst>
          </p:cNvPr>
          <p:cNvSpPr txBox="1"/>
          <p:nvPr/>
        </p:nvSpPr>
        <p:spPr>
          <a:xfrm>
            <a:off x="0" y="127569"/>
            <a:ext cx="832212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500" b="1" dirty="0">
                <a:solidFill>
                  <a:srgbClr val="003399"/>
                </a:solidFill>
              </a:rPr>
              <a:t>District Training Events</a:t>
            </a:r>
          </a:p>
        </p:txBody>
      </p:sp>
      <p:sp>
        <p:nvSpPr>
          <p:cNvPr id="5" name="TextBox 4">
            <a:extLst>
              <a:ext uri="{FF2B5EF4-FFF2-40B4-BE49-F238E27FC236}">
                <a16:creationId xmlns:a16="http://schemas.microsoft.com/office/drawing/2014/main" id="{209A5DA0-A759-8018-7A56-04B524EF3026}"/>
              </a:ext>
            </a:extLst>
          </p:cNvPr>
          <p:cNvSpPr txBox="1"/>
          <p:nvPr/>
        </p:nvSpPr>
        <p:spPr>
          <a:xfrm>
            <a:off x="410935" y="1344043"/>
            <a:ext cx="8322129" cy="1143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ts val="4100"/>
              </a:lnSpc>
              <a:buSzTx/>
              <a:buNone/>
              <a:defRPr sz="4000">
                <a:latin typeface="Calibri"/>
                <a:ea typeface="Calibri"/>
                <a:cs typeface="Calibri"/>
                <a:sym typeface="Calibri"/>
              </a:defRPr>
            </a:pPr>
            <a:r>
              <a:rPr lang="en-US" sz="3500" b="1" dirty="0">
                <a:solidFill>
                  <a:srgbClr val="4D4D4D"/>
                </a:solidFill>
              </a:rPr>
              <a:t>What will </a:t>
            </a:r>
            <a:r>
              <a:rPr lang="en-US" sz="3500" b="1" u="sng" dirty="0">
                <a:solidFill>
                  <a:srgbClr val="CC0000"/>
                </a:solidFill>
              </a:rPr>
              <a:t>you</a:t>
            </a:r>
            <a:r>
              <a:rPr lang="en-US" sz="3500" b="1" dirty="0">
                <a:solidFill>
                  <a:srgbClr val="4D4D4D"/>
                </a:solidFill>
              </a:rPr>
              <a:t> need for a successful year?</a:t>
            </a:r>
          </a:p>
          <a:p>
            <a:pPr marL="0" indent="0">
              <a:lnSpc>
                <a:spcPts val="4100"/>
              </a:lnSpc>
              <a:buSzTx/>
              <a:buNone/>
              <a:defRPr sz="4000">
                <a:latin typeface="Calibri"/>
                <a:ea typeface="Calibri"/>
                <a:cs typeface="Calibri"/>
                <a:sym typeface="Calibri"/>
              </a:defRPr>
            </a:pPr>
            <a:r>
              <a:rPr lang="en-US" sz="3500" b="1" dirty="0">
                <a:solidFill>
                  <a:srgbClr val="4D4D4D"/>
                </a:solidFill>
              </a:rPr>
              <a:t>The most important points:</a:t>
            </a:r>
          </a:p>
        </p:txBody>
      </p:sp>
      <p:sp>
        <p:nvSpPr>
          <p:cNvPr id="7" name="TextBox 6">
            <a:extLst>
              <a:ext uri="{FF2B5EF4-FFF2-40B4-BE49-F238E27FC236}">
                <a16:creationId xmlns:a16="http://schemas.microsoft.com/office/drawing/2014/main" id="{D2B9CA56-61B3-21B6-2465-B008BE5AB5F9}"/>
              </a:ext>
            </a:extLst>
          </p:cNvPr>
          <p:cNvSpPr txBox="1"/>
          <p:nvPr/>
        </p:nvSpPr>
        <p:spPr>
          <a:xfrm>
            <a:off x="548069" y="2959412"/>
            <a:ext cx="7774060" cy="2821285"/>
          </a:xfrm>
          <a:prstGeom prst="rect">
            <a:avLst/>
          </a:prstGeom>
          <a:noFill/>
          <a:ln w="76200" cap="flat" cmpd="tri">
            <a:solidFill>
              <a:schemeClr val="tx1"/>
            </a:solidFill>
            <a:miter lim="400000"/>
          </a:ln>
          <a:effectLst/>
          <a:sp3d/>
        </p:spPr>
        <p:style>
          <a:lnRef idx="0">
            <a:scrgbClr r="0" g="0" b="0"/>
          </a:lnRef>
          <a:fillRef idx="0">
            <a:scrgbClr r="0" g="0" b="0"/>
          </a:fillRef>
          <a:effectRef idx="0">
            <a:scrgbClr r="0" g="0" b="0"/>
          </a:effectRef>
          <a:fontRef idx="none"/>
        </p:style>
        <p:txBody>
          <a:bodyPr wrap="square">
            <a:spAutoFit/>
          </a:bodyPr>
          <a:lstStyle/>
          <a:p>
            <a:pPr marL="359833" indent="-359833">
              <a:spcBef>
                <a:spcPts val="1000"/>
              </a:spcBef>
              <a:buClr>
                <a:srgbClr val="000000"/>
              </a:buClr>
              <a:buSzPct val="100000"/>
              <a:buFont typeface="Arial" panose="020B0604020202020204" pitchFamily="34" charset="0"/>
              <a:buChar char="•"/>
              <a:defRPr sz="3400">
                <a:latin typeface="Calibri"/>
                <a:ea typeface="Calibri"/>
                <a:cs typeface="Calibri"/>
                <a:sym typeface="Calibri"/>
              </a:defRPr>
            </a:pPr>
            <a:r>
              <a:rPr lang="en-US" sz="2400" dirty="0">
                <a:solidFill>
                  <a:schemeClr val="tx2">
                    <a:lumMod val="85000"/>
                    <a:lumOff val="15000"/>
                  </a:schemeClr>
                </a:solidFill>
              </a:rPr>
              <a:t>Purposeful meetings</a:t>
            </a:r>
          </a:p>
          <a:p>
            <a:pPr marL="359833" indent="-359833">
              <a:spcBef>
                <a:spcPts val="1000"/>
              </a:spcBef>
              <a:buClr>
                <a:srgbClr val="000000"/>
              </a:buClr>
              <a:buSzPct val="100000"/>
              <a:buFont typeface="Arial" panose="020B0604020202020204" pitchFamily="34" charset="0"/>
              <a:buChar char="•"/>
              <a:defRPr sz="3400">
                <a:latin typeface="Calibri"/>
                <a:ea typeface="Calibri"/>
                <a:cs typeface="Calibri"/>
                <a:sym typeface="Calibri"/>
              </a:defRPr>
            </a:pPr>
            <a:r>
              <a:rPr lang="en-US" sz="2400" dirty="0">
                <a:solidFill>
                  <a:schemeClr val="tx2">
                    <a:lumMod val="85000"/>
                    <a:lumOff val="15000"/>
                  </a:schemeClr>
                </a:solidFill>
              </a:rPr>
              <a:t>Plan and present training, based on established goals and themes for the year</a:t>
            </a:r>
          </a:p>
          <a:p>
            <a:pPr marL="359833" indent="-359833">
              <a:spcBef>
                <a:spcPts val="1000"/>
              </a:spcBef>
              <a:buClr>
                <a:srgbClr val="000000"/>
              </a:buClr>
              <a:buSzPct val="100000"/>
              <a:buFont typeface="Arial" panose="020B0604020202020204" pitchFamily="34" charset="0"/>
              <a:buChar char="•"/>
              <a:defRPr sz="3400">
                <a:latin typeface="Calibri"/>
                <a:ea typeface="Calibri"/>
                <a:cs typeface="Calibri"/>
                <a:sym typeface="Calibri"/>
              </a:defRPr>
            </a:pPr>
            <a:r>
              <a:rPr lang="en-US" sz="2400" dirty="0">
                <a:solidFill>
                  <a:schemeClr val="tx2">
                    <a:lumMod val="85000"/>
                    <a:lumOff val="15000"/>
                  </a:schemeClr>
                </a:solidFill>
              </a:rPr>
              <a:t>Use available resources on Optimist website and LMS</a:t>
            </a:r>
          </a:p>
          <a:p>
            <a:pPr marL="359833" indent="-359833">
              <a:spcBef>
                <a:spcPts val="1000"/>
              </a:spcBef>
              <a:buClr>
                <a:srgbClr val="000000"/>
              </a:buClr>
              <a:buSzPct val="100000"/>
              <a:buFont typeface="Arial" panose="020B0604020202020204" pitchFamily="34" charset="0"/>
              <a:buChar char="•"/>
              <a:defRPr sz="3400">
                <a:latin typeface="Calibri"/>
                <a:ea typeface="Calibri"/>
                <a:cs typeface="Calibri"/>
                <a:sym typeface="Calibri"/>
              </a:defRPr>
            </a:pPr>
            <a:r>
              <a:rPr lang="en-US" sz="2400" dirty="0">
                <a:solidFill>
                  <a:schemeClr val="tx2">
                    <a:lumMod val="85000"/>
                    <a:lumOff val="15000"/>
                  </a:schemeClr>
                </a:solidFill>
              </a:rPr>
              <a:t>Communication and marketing</a:t>
            </a:r>
          </a:p>
          <a:p>
            <a:pPr marL="359833" indent="-359833">
              <a:spcBef>
                <a:spcPts val="1000"/>
              </a:spcBef>
              <a:buClr>
                <a:srgbClr val="000000"/>
              </a:buClr>
              <a:buSzPct val="100000"/>
              <a:buFont typeface="Arial" panose="020B0604020202020204" pitchFamily="34" charset="0"/>
              <a:buChar char="•"/>
              <a:defRPr sz="3400">
                <a:latin typeface="Calibri"/>
                <a:ea typeface="Calibri"/>
                <a:cs typeface="Calibri"/>
                <a:sym typeface="Calibri"/>
              </a:defRPr>
            </a:pPr>
            <a:r>
              <a:rPr lang="en-US" sz="2400" dirty="0">
                <a:solidFill>
                  <a:schemeClr val="tx2">
                    <a:lumMod val="85000"/>
                    <a:lumOff val="15000"/>
                  </a:schemeClr>
                </a:solidFill>
              </a:rPr>
              <a:t>Generate excitement!</a:t>
            </a:r>
          </a:p>
        </p:txBody>
      </p:sp>
      <p:pic>
        <p:nvPicPr>
          <p:cNvPr id="8" name="Picture 7">
            <a:extLst>
              <a:ext uri="{FF2B5EF4-FFF2-40B4-BE49-F238E27FC236}">
                <a16:creationId xmlns:a16="http://schemas.microsoft.com/office/drawing/2014/main" id="{44F7B063-9F39-E199-80A6-495894D9F8AE}"/>
              </a:ext>
            </a:extLst>
          </p:cNvPr>
          <p:cNvPicPr>
            <a:picLocks noChangeAspect="1"/>
          </p:cNvPicPr>
          <p:nvPr/>
        </p:nvPicPr>
        <p:blipFill rotWithShape="1">
          <a:blip r:embed="rId3"/>
          <a:srcRect l="2725" t="12749" b="14258"/>
          <a:stretch/>
        </p:blipFill>
        <p:spPr>
          <a:xfrm rot="21218739">
            <a:off x="5686517" y="4832280"/>
            <a:ext cx="3097319" cy="1642586"/>
          </a:xfrm>
          <a:prstGeom prst="rect">
            <a:avLst/>
          </a:prstGeom>
        </p:spPr>
      </p:pic>
    </p:spTree>
    <p:extLst>
      <p:ext uri="{BB962C8B-B14F-4D97-AF65-F5344CB8AC3E}">
        <p14:creationId xmlns:p14="http://schemas.microsoft.com/office/powerpoint/2010/main" val="16296041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348343" y="274638"/>
            <a:ext cx="8338457" cy="1143001"/>
          </a:xfrm>
        </p:spPr>
        <p:txBody>
          <a:bodyPr/>
          <a:lstStyle/>
          <a:p>
            <a:pPr algn="l"/>
            <a:r>
              <a:rPr lang="en-US" b="1" dirty="0">
                <a:solidFill>
                  <a:srgbClr val="4D4D4D"/>
                </a:solidFill>
              </a:rPr>
              <a:t>Developing Future Leaders</a:t>
            </a:r>
          </a:p>
        </p:txBody>
      </p:sp>
      <p:graphicFrame>
        <p:nvGraphicFramePr>
          <p:cNvPr id="16" name="Diagram 15">
            <a:extLst>
              <a:ext uri="{FF2B5EF4-FFF2-40B4-BE49-F238E27FC236}">
                <a16:creationId xmlns:a16="http://schemas.microsoft.com/office/drawing/2014/main" id="{BF1F8173-7E55-47CE-32F4-9FD659D705BC}"/>
              </a:ext>
            </a:extLst>
          </p:cNvPr>
          <p:cNvGraphicFramePr/>
          <p:nvPr>
            <p:extLst>
              <p:ext uri="{D42A27DB-BD31-4B8C-83A1-F6EECF244321}">
                <p14:modId xmlns:p14="http://schemas.microsoft.com/office/powerpoint/2010/main" val="3311112171"/>
              </p:ext>
            </p:extLst>
          </p:nvPr>
        </p:nvGraphicFramePr>
        <p:xfrm>
          <a:off x="754743" y="1417639"/>
          <a:ext cx="7431314" cy="5000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114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graphicEl>
                                              <a:dgm id="{A04D40D9-4CF3-4565-8441-851278D1F426}"/>
                                            </p:graphicEl>
                                          </p:spTgt>
                                        </p:tgtEl>
                                        <p:attrNameLst>
                                          <p:attrName>style.visibility</p:attrName>
                                        </p:attrNameLst>
                                      </p:cBhvr>
                                      <p:to>
                                        <p:strVal val="visible"/>
                                      </p:to>
                                    </p:set>
                                    <p:animEffect transition="in" filter="fade">
                                      <p:cBhvr>
                                        <p:cTn id="7" dur="500"/>
                                        <p:tgtEl>
                                          <p:spTgt spid="16">
                                            <p:graphicEl>
                                              <a:dgm id="{A04D40D9-4CF3-4565-8441-851278D1F42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graphicEl>
                                              <a:dgm id="{E27B3B55-0FB8-4BB1-B610-3860266C66FE}"/>
                                            </p:graphicEl>
                                          </p:spTgt>
                                        </p:tgtEl>
                                        <p:attrNameLst>
                                          <p:attrName>style.visibility</p:attrName>
                                        </p:attrNameLst>
                                      </p:cBhvr>
                                      <p:to>
                                        <p:strVal val="visible"/>
                                      </p:to>
                                    </p:set>
                                    <p:animEffect transition="in" filter="fade">
                                      <p:cBhvr>
                                        <p:cTn id="10" dur="500"/>
                                        <p:tgtEl>
                                          <p:spTgt spid="16">
                                            <p:graphicEl>
                                              <a:dgm id="{E27B3B55-0FB8-4BB1-B610-3860266C66FE}"/>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graphicEl>
                                              <a:dgm id="{2D474E87-51FE-43DC-9693-729C1230657D}"/>
                                            </p:graphicEl>
                                          </p:spTgt>
                                        </p:tgtEl>
                                        <p:attrNameLst>
                                          <p:attrName>style.visibility</p:attrName>
                                        </p:attrNameLst>
                                      </p:cBhvr>
                                      <p:to>
                                        <p:strVal val="visible"/>
                                      </p:to>
                                    </p:set>
                                    <p:animEffect transition="in" filter="fade">
                                      <p:cBhvr>
                                        <p:cTn id="14" dur="500"/>
                                        <p:tgtEl>
                                          <p:spTgt spid="16">
                                            <p:graphicEl>
                                              <a:dgm id="{2D474E87-51FE-43DC-9693-729C1230657D}"/>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graphicEl>
                                              <a:dgm id="{27FA6656-3843-4773-9134-EC9EEBF2E5F2}"/>
                                            </p:graphicEl>
                                          </p:spTgt>
                                        </p:tgtEl>
                                        <p:attrNameLst>
                                          <p:attrName>style.visibility</p:attrName>
                                        </p:attrNameLst>
                                      </p:cBhvr>
                                      <p:to>
                                        <p:strVal val="visible"/>
                                      </p:to>
                                    </p:set>
                                    <p:animEffect transition="in" filter="fade">
                                      <p:cBhvr>
                                        <p:cTn id="17" dur="500"/>
                                        <p:tgtEl>
                                          <p:spTgt spid="16">
                                            <p:graphicEl>
                                              <a:dgm id="{27FA6656-3843-4773-9134-EC9EEBF2E5F2}"/>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graphicEl>
                                              <a:dgm id="{DF92BAE1-4831-4A57-8B55-01C4C3540AC1}"/>
                                            </p:graphicEl>
                                          </p:spTgt>
                                        </p:tgtEl>
                                        <p:attrNameLst>
                                          <p:attrName>style.visibility</p:attrName>
                                        </p:attrNameLst>
                                      </p:cBhvr>
                                      <p:to>
                                        <p:strVal val="visible"/>
                                      </p:to>
                                    </p:set>
                                    <p:animEffect transition="in" filter="fade">
                                      <p:cBhvr>
                                        <p:cTn id="21" dur="500"/>
                                        <p:tgtEl>
                                          <p:spTgt spid="16">
                                            <p:graphicEl>
                                              <a:dgm id="{DF92BAE1-4831-4A57-8B55-01C4C3540AC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graphicEl>
                                              <a:dgm id="{344FF287-31CA-4251-B264-339348BB13A8}"/>
                                            </p:graphicEl>
                                          </p:spTgt>
                                        </p:tgtEl>
                                        <p:attrNameLst>
                                          <p:attrName>style.visibility</p:attrName>
                                        </p:attrNameLst>
                                      </p:cBhvr>
                                      <p:to>
                                        <p:strVal val="visible"/>
                                      </p:to>
                                    </p:set>
                                    <p:animEffect transition="in" filter="fade">
                                      <p:cBhvr>
                                        <p:cTn id="24" dur="500"/>
                                        <p:tgtEl>
                                          <p:spTgt spid="16">
                                            <p:graphicEl>
                                              <a:dgm id="{344FF287-31CA-4251-B264-339348BB13A8}"/>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6">
                                            <p:graphicEl>
                                              <a:dgm id="{5405F9D4-2E9E-4CE1-ABF1-A48B6C580059}"/>
                                            </p:graphicEl>
                                          </p:spTgt>
                                        </p:tgtEl>
                                        <p:attrNameLst>
                                          <p:attrName>style.visibility</p:attrName>
                                        </p:attrNameLst>
                                      </p:cBhvr>
                                      <p:to>
                                        <p:strVal val="visible"/>
                                      </p:to>
                                    </p:set>
                                    <p:animEffect transition="in" filter="fade">
                                      <p:cBhvr>
                                        <p:cTn id="28" dur="500"/>
                                        <p:tgtEl>
                                          <p:spTgt spid="16">
                                            <p:graphicEl>
                                              <a:dgm id="{5405F9D4-2E9E-4CE1-ABF1-A48B6C580059}"/>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graphicEl>
                                              <a:dgm id="{477AA7F2-A2B7-49B4-A68F-BF3704CFC314}"/>
                                            </p:graphicEl>
                                          </p:spTgt>
                                        </p:tgtEl>
                                        <p:attrNameLst>
                                          <p:attrName>style.visibility</p:attrName>
                                        </p:attrNameLst>
                                      </p:cBhvr>
                                      <p:to>
                                        <p:strVal val="visible"/>
                                      </p:to>
                                    </p:set>
                                    <p:animEffect transition="in" filter="fade">
                                      <p:cBhvr>
                                        <p:cTn id="31" dur="500"/>
                                        <p:tgtEl>
                                          <p:spTgt spid="16">
                                            <p:graphicEl>
                                              <a:dgm id="{477AA7F2-A2B7-49B4-A68F-BF3704CFC314}"/>
                                            </p:graphic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6">
                                            <p:graphicEl>
                                              <a:dgm id="{B49EFDFC-730C-47DB-9EE6-CC663B43A5BC}"/>
                                            </p:graphicEl>
                                          </p:spTgt>
                                        </p:tgtEl>
                                        <p:attrNameLst>
                                          <p:attrName>style.visibility</p:attrName>
                                        </p:attrNameLst>
                                      </p:cBhvr>
                                      <p:to>
                                        <p:strVal val="visible"/>
                                      </p:to>
                                    </p:set>
                                    <p:animEffect transition="in" filter="fade">
                                      <p:cBhvr>
                                        <p:cTn id="35" dur="500"/>
                                        <p:tgtEl>
                                          <p:spTgt spid="16">
                                            <p:graphicEl>
                                              <a:dgm id="{B49EFDFC-730C-47DB-9EE6-CC663B43A5BC}"/>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graphicEl>
                                              <a:dgm id="{2D5B0412-0071-467F-8C24-48F5F427CE5A}"/>
                                            </p:graphicEl>
                                          </p:spTgt>
                                        </p:tgtEl>
                                        <p:attrNameLst>
                                          <p:attrName>style.visibility</p:attrName>
                                        </p:attrNameLst>
                                      </p:cBhvr>
                                      <p:to>
                                        <p:strVal val="visible"/>
                                      </p:to>
                                    </p:set>
                                    <p:animEffect transition="in" filter="fade">
                                      <p:cBhvr>
                                        <p:cTn id="38" dur="500"/>
                                        <p:tgtEl>
                                          <p:spTgt spid="16">
                                            <p:graphicEl>
                                              <a:dgm id="{2D5B0412-0071-467F-8C24-48F5F427CE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326214" y="204300"/>
            <a:ext cx="7680647" cy="1143001"/>
          </a:xfrm>
        </p:spPr>
        <p:txBody>
          <a:bodyPr/>
          <a:lstStyle/>
          <a:p>
            <a:pPr algn="l"/>
            <a:r>
              <a:rPr lang="en-US" b="1" dirty="0">
                <a:solidFill>
                  <a:srgbClr val="4D4D4D"/>
                </a:solidFill>
              </a:rPr>
              <a:t>Developing Future Leaders</a:t>
            </a:r>
            <a:endParaRPr lang="en-US" dirty="0"/>
          </a:p>
        </p:txBody>
      </p:sp>
      <p:pic>
        <p:nvPicPr>
          <p:cNvPr id="6" name="Picture 5">
            <a:extLst>
              <a:ext uri="{FF2B5EF4-FFF2-40B4-BE49-F238E27FC236}">
                <a16:creationId xmlns:a16="http://schemas.microsoft.com/office/drawing/2014/main" id="{8DEAE591-FDFB-1ED4-BC81-36E79C1E71D9}"/>
              </a:ext>
            </a:extLst>
          </p:cNvPr>
          <p:cNvPicPr>
            <a:picLocks noChangeAspect="1"/>
          </p:cNvPicPr>
          <p:nvPr/>
        </p:nvPicPr>
        <p:blipFill>
          <a:blip r:embed="rId3"/>
          <a:stretch>
            <a:fillRect/>
          </a:stretch>
        </p:blipFill>
        <p:spPr>
          <a:xfrm>
            <a:off x="4526094" y="3095510"/>
            <a:ext cx="4117521" cy="2881167"/>
          </a:xfrm>
          <a:prstGeom prst="rect">
            <a:avLst/>
          </a:prstGeom>
        </p:spPr>
      </p:pic>
      <p:pic>
        <p:nvPicPr>
          <p:cNvPr id="8" name="Picture 7">
            <a:extLst>
              <a:ext uri="{FF2B5EF4-FFF2-40B4-BE49-F238E27FC236}">
                <a16:creationId xmlns:a16="http://schemas.microsoft.com/office/drawing/2014/main" id="{DD9220C4-1A8B-6CBA-5297-D3E29BCFD8A1}"/>
              </a:ext>
            </a:extLst>
          </p:cNvPr>
          <p:cNvPicPr>
            <a:picLocks noChangeAspect="1"/>
          </p:cNvPicPr>
          <p:nvPr/>
        </p:nvPicPr>
        <p:blipFill>
          <a:blip r:embed="rId4"/>
          <a:stretch>
            <a:fillRect/>
          </a:stretch>
        </p:blipFill>
        <p:spPr>
          <a:xfrm>
            <a:off x="439965" y="3103025"/>
            <a:ext cx="4115157" cy="2883658"/>
          </a:xfrm>
          <a:prstGeom prst="rect">
            <a:avLst/>
          </a:prstGeom>
        </p:spPr>
      </p:pic>
      <p:sp>
        <p:nvSpPr>
          <p:cNvPr id="9" name="TextBox 8">
            <a:extLst>
              <a:ext uri="{FF2B5EF4-FFF2-40B4-BE49-F238E27FC236}">
                <a16:creationId xmlns:a16="http://schemas.microsoft.com/office/drawing/2014/main" id="{CC16011F-E361-AEDB-FBC9-071B60771E68}"/>
              </a:ext>
            </a:extLst>
          </p:cNvPr>
          <p:cNvSpPr txBox="1"/>
          <p:nvPr/>
        </p:nvSpPr>
        <p:spPr>
          <a:xfrm>
            <a:off x="553813" y="1959427"/>
            <a:ext cx="7862206" cy="4770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500" b="1" i="0" u="none" strike="noStrike" cap="none" spc="0" normalizeH="0" baseline="0" dirty="0">
                <a:ln>
                  <a:noFill/>
                </a:ln>
                <a:solidFill>
                  <a:srgbClr val="4D4D4D"/>
                </a:solidFill>
                <a:effectLst/>
                <a:uFillTx/>
                <a:latin typeface="+mj-lt"/>
                <a:ea typeface="+mj-ea"/>
                <a:cs typeface="+mj-cs"/>
                <a:sym typeface="Calibri"/>
              </a:rPr>
              <a:t>What are some of the skills you would look for in a leader?</a:t>
            </a:r>
          </a:p>
        </p:txBody>
      </p:sp>
      <p:sp>
        <p:nvSpPr>
          <p:cNvPr id="10" name="TextBox 9">
            <a:extLst>
              <a:ext uri="{FF2B5EF4-FFF2-40B4-BE49-F238E27FC236}">
                <a16:creationId xmlns:a16="http://schemas.microsoft.com/office/drawing/2014/main" id="{284CE4DA-CD70-F897-1DDC-C3DD9B28358A}"/>
              </a:ext>
            </a:extLst>
          </p:cNvPr>
          <p:cNvSpPr txBox="1"/>
          <p:nvPr/>
        </p:nvSpPr>
        <p:spPr>
          <a:xfrm>
            <a:off x="469088" y="3658879"/>
            <a:ext cx="1562912" cy="353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700" b="1" i="0" u="none" strike="noStrike" cap="none" spc="0" normalizeH="0" baseline="0" dirty="0">
                <a:ln>
                  <a:noFill/>
                </a:ln>
                <a:solidFill>
                  <a:srgbClr val="111111"/>
                </a:solidFill>
                <a:effectLst/>
                <a:uFillTx/>
                <a:latin typeface="+mj-lt"/>
                <a:ea typeface="+mj-ea"/>
                <a:cs typeface="+mj-cs"/>
                <a:sym typeface="Calibri"/>
              </a:rPr>
              <a:t>Communication</a:t>
            </a:r>
          </a:p>
        </p:txBody>
      </p:sp>
      <p:sp>
        <p:nvSpPr>
          <p:cNvPr id="11" name="TextBox 10">
            <a:extLst>
              <a:ext uri="{FF2B5EF4-FFF2-40B4-BE49-F238E27FC236}">
                <a16:creationId xmlns:a16="http://schemas.microsoft.com/office/drawing/2014/main" id="{2A2B1F08-7900-4D8D-E48B-700D33A9E0B5}"/>
              </a:ext>
            </a:extLst>
          </p:cNvPr>
          <p:cNvSpPr txBox="1"/>
          <p:nvPr/>
        </p:nvSpPr>
        <p:spPr>
          <a:xfrm>
            <a:off x="3058326" y="3583684"/>
            <a:ext cx="1480928"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300" b="1" i="0" u="none" strike="noStrike" cap="none" spc="0" normalizeH="0" baseline="0" dirty="0">
                <a:ln>
                  <a:noFill/>
                </a:ln>
                <a:solidFill>
                  <a:srgbClr val="111111"/>
                </a:solidFill>
                <a:effectLst/>
                <a:uFillTx/>
                <a:latin typeface="+mj-lt"/>
                <a:ea typeface="+mj-ea"/>
                <a:cs typeface="+mj-cs"/>
                <a:sym typeface="Calibri"/>
              </a:rPr>
              <a:t>Motivation</a:t>
            </a:r>
          </a:p>
        </p:txBody>
      </p:sp>
      <p:sp>
        <p:nvSpPr>
          <p:cNvPr id="12" name="TextBox 11">
            <a:extLst>
              <a:ext uri="{FF2B5EF4-FFF2-40B4-BE49-F238E27FC236}">
                <a16:creationId xmlns:a16="http://schemas.microsoft.com/office/drawing/2014/main" id="{D4CFE4F5-E023-2C41-E875-41DAD2A72D5B}"/>
              </a:ext>
            </a:extLst>
          </p:cNvPr>
          <p:cNvSpPr txBox="1"/>
          <p:nvPr/>
        </p:nvSpPr>
        <p:spPr>
          <a:xfrm>
            <a:off x="1855301" y="3113476"/>
            <a:ext cx="1313709"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300" b="1" i="0" u="none" strike="noStrike" cap="none" spc="0" normalizeH="0" baseline="0" dirty="0">
                <a:ln>
                  <a:noFill/>
                </a:ln>
                <a:solidFill>
                  <a:srgbClr val="111111"/>
                </a:solidFill>
                <a:effectLst/>
                <a:uFillTx/>
                <a:latin typeface="+mj-lt"/>
                <a:ea typeface="+mj-ea"/>
                <a:cs typeface="+mj-cs"/>
                <a:sym typeface="Calibri"/>
              </a:rPr>
              <a:t>Delegator</a:t>
            </a:r>
          </a:p>
        </p:txBody>
      </p:sp>
      <p:sp>
        <p:nvSpPr>
          <p:cNvPr id="13" name="TextBox 12">
            <a:extLst>
              <a:ext uri="{FF2B5EF4-FFF2-40B4-BE49-F238E27FC236}">
                <a16:creationId xmlns:a16="http://schemas.microsoft.com/office/drawing/2014/main" id="{94F3D69E-EC4C-31F8-39CE-51D2133626D3}"/>
              </a:ext>
            </a:extLst>
          </p:cNvPr>
          <p:cNvSpPr txBox="1"/>
          <p:nvPr/>
        </p:nvSpPr>
        <p:spPr>
          <a:xfrm>
            <a:off x="4557485" y="3574140"/>
            <a:ext cx="144453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111111"/>
                </a:solidFill>
                <a:effectLst/>
                <a:uFillTx/>
                <a:latin typeface="+mj-lt"/>
                <a:ea typeface="+mj-ea"/>
                <a:cs typeface="+mj-cs"/>
                <a:sym typeface="Calibri"/>
              </a:rPr>
              <a:t>Optimistic</a:t>
            </a:r>
          </a:p>
        </p:txBody>
      </p:sp>
      <p:sp>
        <p:nvSpPr>
          <p:cNvPr id="14" name="TextBox 13">
            <a:extLst>
              <a:ext uri="{FF2B5EF4-FFF2-40B4-BE49-F238E27FC236}">
                <a16:creationId xmlns:a16="http://schemas.microsoft.com/office/drawing/2014/main" id="{83822154-22F3-6C45-5481-7D68AF03C9AC}"/>
              </a:ext>
            </a:extLst>
          </p:cNvPr>
          <p:cNvSpPr txBox="1"/>
          <p:nvPr/>
        </p:nvSpPr>
        <p:spPr>
          <a:xfrm>
            <a:off x="5932897" y="4108646"/>
            <a:ext cx="1382304" cy="384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900" b="1" i="0" u="none" strike="noStrike" cap="none" spc="0" normalizeH="0" baseline="0" dirty="0">
                <a:ln>
                  <a:noFill/>
                </a:ln>
                <a:solidFill>
                  <a:srgbClr val="111111"/>
                </a:solidFill>
                <a:effectLst/>
                <a:uFillTx/>
                <a:latin typeface="+mj-lt"/>
                <a:ea typeface="+mj-ea"/>
                <a:cs typeface="+mj-cs"/>
                <a:sym typeface="Calibri"/>
              </a:rPr>
              <a:t>Trustworthy</a:t>
            </a:r>
          </a:p>
        </p:txBody>
      </p:sp>
      <p:sp>
        <p:nvSpPr>
          <p:cNvPr id="15" name="TextBox 14">
            <a:extLst>
              <a:ext uri="{FF2B5EF4-FFF2-40B4-BE49-F238E27FC236}">
                <a16:creationId xmlns:a16="http://schemas.microsoft.com/office/drawing/2014/main" id="{58AEC33A-718B-5B8D-C933-AAD4923383BC}"/>
              </a:ext>
            </a:extLst>
          </p:cNvPr>
          <p:cNvSpPr txBox="1"/>
          <p:nvPr/>
        </p:nvSpPr>
        <p:spPr>
          <a:xfrm>
            <a:off x="7275820" y="4586516"/>
            <a:ext cx="13823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111111"/>
                </a:solidFill>
                <a:effectLst/>
                <a:uFillTx/>
                <a:latin typeface="+mj-lt"/>
                <a:ea typeface="+mj-ea"/>
                <a:cs typeface="+mj-cs"/>
                <a:sym typeface="Calibri"/>
              </a:rPr>
              <a:t>Creativity</a:t>
            </a:r>
          </a:p>
        </p:txBody>
      </p:sp>
      <p:sp>
        <p:nvSpPr>
          <p:cNvPr id="16" name="TextBox 15">
            <a:extLst>
              <a:ext uri="{FF2B5EF4-FFF2-40B4-BE49-F238E27FC236}">
                <a16:creationId xmlns:a16="http://schemas.microsoft.com/office/drawing/2014/main" id="{A675AE9C-3314-E333-BE91-4D36F6BDE946}"/>
              </a:ext>
            </a:extLst>
          </p:cNvPr>
          <p:cNvSpPr txBox="1"/>
          <p:nvPr/>
        </p:nvSpPr>
        <p:spPr>
          <a:xfrm>
            <a:off x="4589190" y="5505088"/>
            <a:ext cx="1293988" cy="446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300" b="1" i="0" u="none" strike="noStrike" cap="none" spc="0" normalizeH="0" baseline="0" dirty="0">
                <a:ln>
                  <a:noFill/>
                </a:ln>
                <a:solidFill>
                  <a:srgbClr val="000000"/>
                </a:solidFill>
                <a:effectLst/>
                <a:uFillTx/>
                <a:latin typeface="+mj-lt"/>
                <a:ea typeface="+mj-ea"/>
                <a:cs typeface="+mj-cs"/>
                <a:sym typeface="Calibri"/>
              </a:rPr>
              <a:t>Feedback</a:t>
            </a:r>
          </a:p>
        </p:txBody>
      </p:sp>
      <p:sp>
        <p:nvSpPr>
          <p:cNvPr id="17" name="TextBox 16">
            <a:extLst>
              <a:ext uri="{FF2B5EF4-FFF2-40B4-BE49-F238E27FC236}">
                <a16:creationId xmlns:a16="http://schemas.microsoft.com/office/drawing/2014/main" id="{FA8FEFD0-EEBD-AFBA-30B1-C7E25E639F8E}"/>
              </a:ext>
            </a:extLst>
          </p:cNvPr>
          <p:cNvSpPr txBox="1"/>
          <p:nvPr/>
        </p:nvSpPr>
        <p:spPr>
          <a:xfrm>
            <a:off x="7530205" y="3185317"/>
            <a:ext cx="866228"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111111"/>
                </a:solidFill>
                <a:effectLst/>
                <a:uFillTx/>
                <a:latin typeface="+mj-lt"/>
                <a:ea typeface="+mj-ea"/>
                <a:cs typeface="+mj-cs"/>
                <a:sym typeface="Calibri"/>
              </a:rPr>
              <a:t>?</a:t>
            </a:r>
          </a:p>
        </p:txBody>
      </p:sp>
      <p:sp>
        <p:nvSpPr>
          <p:cNvPr id="18" name="TextBox 17">
            <a:extLst>
              <a:ext uri="{FF2B5EF4-FFF2-40B4-BE49-F238E27FC236}">
                <a16:creationId xmlns:a16="http://schemas.microsoft.com/office/drawing/2014/main" id="{33330910-9FF4-EE75-6043-D6171F55216F}"/>
              </a:ext>
            </a:extLst>
          </p:cNvPr>
          <p:cNvSpPr txBox="1"/>
          <p:nvPr/>
        </p:nvSpPr>
        <p:spPr>
          <a:xfrm>
            <a:off x="5778954" y="5062572"/>
            <a:ext cx="165384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111111"/>
                </a:solidFill>
                <a:effectLst/>
                <a:uFillTx/>
                <a:latin typeface="+mj-lt"/>
                <a:ea typeface="+mj-ea"/>
                <a:cs typeface="+mj-cs"/>
                <a:sym typeface="Calibri"/>
              </a:rPr>
              <a:t>Responsibility</a:t>
            </a:r>
          </a:p>
        </p:txBody>
      </p:sp>
      <p:sp>
        <p:nvSpPr>
          <p:cNvPr id="19" name="TextBox 18">
            <a:extLst>
              <a:ext uri="{FF2B5EF4-FFF2-40B4-BE49-F238E27FC236}">
                <a16:creationId xmlns:a16="http://schemas.microsoft.com/office/drawing/2014/main" id="{A5152E0C-9EA1-6390-F5BB-B838F98EFD20}"/>
              </a:ext>
            </a:extLst>
          </p:cNvPr>
          <p:cNvSpPr txBox="1"/>
          <p:nvPr/>
        </p:nvSpPr>
        <p:spPr>
          <a:xfrm>
            <a:off x="1696685" y="5035851"/>
            <a:ext cx="1650082"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111111"/>
                </a:solidFill>
                <a:effectLst/>
                <a:uFillTx/>
                <a:latin typeface="+mj-lt"/>
                <a:ea typeface="+mj-ea"/>
                <a:cs typeface="+mj-cs"/>
                <a:sym typeface="Calibri"/>
              </a:rPr>
              <a:t>Commitment</a:t>
            </a:r>
          </a:p>
        </p:txBody>
      </p:sp>
      <p:sp>
        <p:nvSpPr>
          <p:cNvPr id="20" name="TextBox 19">
            <a:extLst>
              <a:ext uri="{FF2B5EF4-FFF2-40B4-BE49-F238E27FC236}">
                <a16:creationId xmlns:a16="http://schemas.microsoft.com/office/drawing/2014/main" id="{22DEB1BC-B197-5EB2-4957-61824EAEC59A}"/>
              </a:ext>
            </a:extLst>
          </p:cNvPr>
          <p:cNvSpPr txBox="1"/>
          <p:nvPr/>
        </p:nvSpPr>
        <p:spPr>
          <a:xfrm>
            <a:off x="3207656" y="4616297"/>
            <a:ext cx="13170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111111"/>
                </a:solidFill>
                <a:effectLst/>
                <a:uFillTx/>
                <a:latin typeface="+mj-lt"/>
                <a:ea typeface="+mj-ea"/>
                <a:cs typeface="+mj-cs"/>
                <a:sym typeface="Calibri"/>
              </a:rPr>
              <a:t>Flexibility</a:t>
            </a:r>
          </a:p>
        </p:txBody>
      </p:sp>
      <p:sp>
        <p:nvSpPr>
          <p:cNvPr id="21" name="TextBox 20">
            <a:extLst>
              <a:ext uri="{FF2B5EF4-FFF2-40B4-BE49-F238E27FC236}">
                <a16:creationId xmlns:a16="http://schemas.microsoft.com/office/drawing/2014/main" id="{A998856A-B251-1FBC-2A86-C64913DD6759}"/>
              </a:ext>
            </a:extLst>
          </p:cNvPr>
          <p:cNvSpPr txBox="1"/>
          <p:nvPr/>
        </p:nvSpPr>
        <p:spPr>
          <a:xfrm>
            <a:off x="840335" y="4676392"/>
            <a:ext cx="752381"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rgbClr val="111111"/>
                </a:solidFill>
                <a:effectLst/>
                <a:uFillTx/>
                <a:latin typeface="+mj-lt"/>
                <a:ea typeface="+mj-ea"/>
                <a:cs typeface="+mj-cs"/>
                <a:sym typeface="Calibri"/>
              </a:rPr>
              <a:t>?</a:t>
            </a:r>
          </a:p>
        </p:txBody>
      </p:sp>
    </p:spTree>
    <p:extLst>
      <p:ext uri="{BB962C8B-B14F-4D97-AF65-F5344CB8AC3E}">
        <p14:creationId xmlns:p14="http://schemas.microsoft.com/office/powerpoint/2010/main" val="7196151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fade">
                                      <p:cBhvr>
                                        <p:cTn id="25" dur="500"/>
                                        <p:tgtEl>
                                          <p:spTgt spid="18">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500"/>
                                        <p:tgtEl>
                                          <p:spTgt spid="16">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381970" y="184202"/>
            <a:ext cx="7680647" cy="1143001"/>
          </a:xfrm>
        </p:spPr>
        <p:txBody>
          <a:bodyPr/>
          <a:lstStyle/>
          <a:p>
            <a:pPr algn="l"/>
            <a:r>
              <a:rPr lang="en-US" b="1" dirty="0">
                <a:solidFill>
                  <a:srgbClr val="003399"/>
                </a:solidFill>
              </a:rPr>
              <a:t>Developing Future Leaders</a:t>
            </a:r>
            <a:endParaRPr lang="en-US" dirty="0">
              <a:solidFill>
                <a:srgbClr val="003399"/>
              </a:solidFill>
            </a:endParaRPr>
          </a:p>
        </p:txBody>
      </p:sp>
      <p:pic>
        <p:nvPicPr>
          <p:cNvPr id="4" name="Picture 3">
            <a:extLst>
              <a:ext uri="{FF2B5EF4-FFF2-40B4-BE49-F238E27FC236}">
                <a16:creationId xmlns:a16="http://schemas.microsoft.com/office/drawing/2014/main" id="{1743F42F-7A2F-5758-916A-3A079DE40D03}"/>
              </a:ext>
            </a:extLst>
          </p:cNvPr>
          <p:cNvPicPr>
            <a:picLocks noChangeAspect="1"/>
          </p:cNvPicPr>
          <p:nvPr/>
        </p:nvPicPr>
        <p:blipFill rotWithShape="1">
          <a:blip r:embed="rId3"/>
          <a:srcRect l="4809" r="2079" b="2494"/>
          <a:stretch/>
        </p:blipFill>
        <p:spPr>
          <a:xfrm>
            <a:off x="731677" y="1472169"/>
            <a:ext cx="3638738" cy="4610030"/>
          </a:xfrm>
          <a:prstGeom prst="rect">
            <a:avLst/>
          </a:prstGeom>
        </p:spPr>
      </p:pic>
      <p:sp>
        <p:nvSpPr>
          <p:cNvPr id="23" name="TextBox 22">
            <a:extLst>
              <a:ext uri="{FF2B5EF4-FFF2-40B4-BE49-F238E27FC236}">
                <a16:creationId xmlns:a16="http://schemas.microsoft.com/office/drawing/2014/main" id="{20A9553A-0A68-B759-7545-526DCB6827A1}"/>
              </a:ext>
            </a:extLst>
          </p:cNvPr>
          <p:cNvSpPr txBox="1"/>
          <p:nvPr/>
        </p:nvSpPr>
        <p:spPr>
          <a:xfrm>
            <a:off x="5140712" y="1715082"/>
            <a:ext cx="3356517" cy="4124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0000"/>
                </a:solidFill>
                <a:effectLst/>
                <a:uFillTx/>
                <a:latin typeface="+mj-lt"/>
                <a:ea typeface="+mj-ea"/>
                <a:cs typeface="+mj-cs"/>
                <a:sym typeface="Calibri"/>
              </a:rPr>
              <a:t>PGI</a:t>
            </a:r>
          </a:p>
          <a:p>
            <a:pPr marL="0" marR="0" indent="0" algn="l" defTabSz="457200" rtl="0" fontAlgn="auto" latinLnBrk="0" hangingPunct="0">
              <a:lnSpc>
                <a:spcPct val="100000"/>
              </a:lnSpc>
              <a:spcBef>
                <a:spcPts val="0"/>
              </a:spcBef>
              <a:spcAft>
                <a:spcPts val="0"/>
              </a:spcAft>
              <a:buClrTx/>
              <a:buSzTx/>
              <a:buFontTx/>
              <a:buNone/>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Ten Levels of Achievement</a:t>
            </a:r>
          </a:p>
          <a:p>
            <a:pPr marL="0" marR="0" indent="0" algn="l" defTabSz="457200" rtl="0" fontAlgn="auto" latinLnBrk="0" hangingPunct="0">
              <a:lnSpc>
                <a:spcPct val="100000"/>
              </a:lnSpc>
              <a:spcBef>
                <a:spcPts val="0"/>
              </a:spcBef>
              <a:spcAft>
                <a:spcPts val="0"/>
              </a:spcAft>
              <a:buClrTx/>
              <a:buSzTx/>
              <a:buFontTx/>
              <a:buNone/>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Elements are consistent throughout the levels:</a:t>
            </a:r>
          </a:p>
          <a:p>
            <a:pPr marL="0" marR="0" indent="0" algn="l" defTabSz="457200" rtl="0" fontAlgn="auto" latinLnBrk="0" hangingPunct="0">
              <a:lnSpc>
                <a:spcPct val="100000"/>
              </a:lnSpc>
              <a:spcBef>
                <a:spcPts val="0"/>
              </a:spcBef>
              <a:spcAft>
                <a:spcPts val="0"/>
              </a:spcAft>
              <a:buClrTx/>
              <a:buSzTx/>
              <a:buFontTx/>
              <a:buNone/>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Attendance</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lang="en-US" b="1" dirty="0"/>
              <a:t>Activities</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Growth</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lang="en-US" b="1" dirty="0"/>
              <a:t>Knowledge of the Organization</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Self Development</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lang="en-US" b="1" dirty="0"/>
              <a:t>Communication</a:t>
            </a: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800" b="1" i="0" u="none" strike="noStrike" cap="none" spc="0" normalizeH="0" baseline="0" dirty="0">
                <a:ln>
                  <a:noFill/>
                </a:ln>
                <a:solidFill>
                  <a:srgbClr val="000000"/>
                </a:solidFill>
                <a:effectLst/>
                <a:uFillTx/>
                <a:latin typeface="+mj-lt"/>
                <a:ea typeface="+mj-ea"/>
                <a:cs typeface="+mj-cs"/>
                <a:sym typeface="Calibri"/>
              </a:rPr>
              <a:t>Personal Growth Modules</a:t>
            </a:r>
          </a:p>
        </p:txBody>
      </p:sp>
    </p:spTree>
    <p:extLst>
      <p:ext uri="{BB962C8B-B14F-4D97-AF65-F5344CB8AC3E}">
        <p14:creationId xmlns:p14="http://schemas.microsoft.com/office/powerpoint/2010/main" val="10518740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F1DB-219B-4635-86D4-A80BA2B03289}"/>
              </a:ext>
            </a:extLst>
          </p:cNvPr>
          <p:cNvSpPr>
            <a:spLocks noGrp="1"/>
          </p:cNvSpPr>
          <p:nvPr>
            <p:ph type="title"/>
          </p:nvPr>
        </p:nvSpPr>
        <p:spPr>
          <a:xfrm>
            <a:off x="124178" y="274638"/>
            <a:ext cx="8252178" cy="1143001"/>
          </a:xfrm>
        </p:spPr>
        <p:txBody>
          <a:bodyPr>
            <a:normAutofit/>
          </a:bodyPr>
          <a:lstStyle/>
          <a:p>
            <a:pPr algn="l"/>
            <a:r>
              <a:rPr lang="en-US" b="1" dirty="0">
                <a:solidFill>
                  <a:srgbClr val="003399"/>
                </a:solidFill>
              </a:rPr>
              <a:t>Role of the District LD Chair</a:t>
            </a:r>
          </a:p>
        </p:txBody>
      </p:sp>
      <p:sp>
        <p:nvSpPr>
          <p:cNvPr id="3" name="Text Placeholder 2">
            <a:extLst>
              <a:ext uri="{FF2B5EF4-FFF2-40B4-BE49-F238E27FC236}">
                <a16:creationId xmlns:a16="http://schemas.microsoft.com/office/drawing/2014/main" id="{92DE8AF1-9D96-4740-B17E-C00B4202FBAB}"/>
              </a:ext>
            </a:extLst>
          </p:cNvPr>
          <p:cNvSpPr>
            <a:spLocks noGrp="1"/>
          </p:cNvSpPr>
          <p:nvPr>
            <p:ph type="body" sz="half" idx="1"/>
          </p:nvPr>
        </p:nvSpPr>
        <p:spPr>
          <a:xfrm>
            <a:off x="220132" y="1261535"/>
            <a:ext cx="7801429" cy="1143002"/>
          </a:xfrm>
        </p:spPr>
        <p:txBody>
          <a:bodyPr>
            <a:normAutofit/>
          </a:bodyPr>
          <a:lstStyle/>
          <a:p>
            <a:r>
              <a:rPr lang="en-US" sz="2800" b="1" dirty="0">
                <a:solidFill>
                  <a:srgbClr val="003399"/>
                </a:solidFill>
              </a:rPr>
              <a:t>What are the major functions of your role as Leadership Development Chair?</a:t>
            </a:r>
          </a:p>
          <a:p>
            <a:endParaRPr lang="en-US" dirty="0"/>
          </a:p>
        </p:txBody>
      </p:sp>
      <p:sp>
        <p:nvSpPr>
          <p:cNvPr id="4" name="Text Placeholder 3">
            <a:extLst>
              <a:ext uri="{FF2B5EF4-FFF2-40B4-BE49-F238E27FC236}">
                <a16:creationId xmlns:a16="http://schemas.microsoft.com/office/drawing/2014/main" id="{7FC58E02-E412-4BC5-A180-5B10883301B5}"/>
              </a:ext>
            </a:extLst>
          </p:cNvPr>
          <p:cNvSpPr>
            <a:spLocks noGrp="1"/>
          </p:cNvSpPr>
          <p:nvPr>
            <p:ph type="body" sz="half" idx="10"/>
          </p:nvPr>
        </p:nvSpPr>
        <p:spPr>
          <a:xfrm>
            <a:off x="485419" y="2853264"/>
            <a:ext cx="4611514" cy="3200400"/>
          </a:xfrm>
          <a:solidFill>
            <a:srgbClr val="969696"/>
          </a:solidFill>
        </p:spPr>
        <p:txBody>
          <a:bodyPr>
            <a:normAutofit fontScale="55000" lnSpcReduction="20000"/>
          </a:bodyPr>
          <a:lstStyle/>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b="1" dirty="0">
                <a:solidFill>
                  <a:srgbClr val="FFFFFF"/>
                </a:solidFill>
              </a:rPr>
              <a:t>To plan and conduct training for officers and members</a:t>
            </a:r>
          </a:p>
          <a:p>
            <a:pPr marL="252998" indent="-252998">
              <a:spcBef>
                <a:spcPts val="703"/>
              </a:spcBef>
              <a:buClr>
                <a:srgbClr val="000000"/>
              </a:buClr>
              <a:buSzPct val="100000"/>
              <a:buFont typeface="Lucida Grande"/>
              <a:buChar char="‣"/>
              <a:defRPr sz="3400">
                <a:latin typeface="Calibri"/>
                <a:ea typeface="Calibri"/>
                <a:cs typeface="Calibri"/>
                <a:sym typeface="Calibri"/>
              </a:defRPr>
            </a:pPr>
            <a:endParaRPr lang="en-US" b="1" dirty="0">
              <a:solidFill>
                <a:srgbClr val="FFFFFF"/>
              </a:solidFill>
            </a:endParaRPr>
          </a:p>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b="1" dirty="0">
                <a:solidFill>
                  <a:srgbClr val="FFFFFF"/>
                </a:solidFill>
              </a:rPr>
              <a:t>To promote the use of the Learning Management System (LMS), including training</a:t>
            </a:r>
          </a:p>
          <a:p>
            <a:pPr>
              <a:spcBef>
                <a:spcPts val="703"/>
              </a:spcBef>
              <a:buClr>
                <a:srgbClr val="000000"/>
              </a:buClr>
              <a:buSzPct val="100000"/>
              <a:defRPr sz="3400">
                <a:latin typeface="Calibri"/>
                <a:ea typeface="Calibri"/>
                <a:cs typeface="Calibri"/>
                <a:sym typeface="Calibri"/>
              </a:defRPr>
            </a:pPr>
            <a:endParaRPr lang="en-US" b="1" dirty="0">
              <a:solidFill>
                <a:srgbClr val="FFFFFF"/>
              </a:solidFill>
            </a:endParaRPr>
          </a:p>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b="1" dirty="0">
                <a:solidFill>
                  <a:srgbClr val="FFFFFF"/>
                </a:solidFill>
              </a:rPr>
              <a:t>To promote forthcoming training events </a:t>
            </a:r>
          </a:p>
          <a:p>
            <a:pPr>
              <a:spcBef>
                <a:spcPts val="703"/>
              </a:spcBef>
              <a:buClr>
                <a:srgbClr val="000000"/>
              </a:buClr>
              <a:buSzPct val="100000"/>
              <a:defRPr sz="3400">
                <a:latin typeface="Calibri"/>
                <a:ea typeface="Calibri"/>
                <a:cs typeface="Calibri"/>
                <a:sym typeface="Calibri"/>
              </a:defRPr>
            </a:pPr>
            <a:endParaRPr lang="en-US" b="1" dirty="0">
              <a:solidFill>
                <a:srgbClr val="FFFFFF"/>
              </a:solidFill>
            </a:endParaRPr>
          </a:p>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b="1" dirty="0">
                <a:solidFill>
                  <a:srgbClr val="FFFFFF"/>
                </a:solidFill>
              </a:rPr>
              <a:t>To cultivate and encourage future Optimist Leaders</a:t>
            </a:r>
          </a:p>
          <a:p>
            <a:endParaRPr lang="en-US" dirty="0"/>
          </a:p>
        </p:txBody>
      </p:sp>
      <p:pic>
        <p:nvPicPr>
          <p:cNvPr id="5" name="Picture 4">
            <a:extLst>
              <a:ext uri="{FF2B5EF4-FFF2-40B4-BE49-F238E27FC236}">
                <a16:creationId xmlns:a16="http://schemas.microsoft.com/office/drawing/2014/main" id="{26399E04-AB58-1F2F-651A-7B3EAE9659F8}"/>
              </a:ext>
            </a:extLst>
          </p:cNvPr>
          <p:cNvPicPr>
            <a:picLocks noChangeAspect="1"/>
          </p:cNvPicPr>
          <p:nvPr/>
        </p:nvPicPr>
        <p:blipFill rotWithShape="1">
          <a:blip r:embed="rId3"/>
          <a:srcRect l="46290"/>
          <a:stretch/>
        </p:blipFill>
        <p:spPr>
          <a:xfrm>
            <a:off x="5389566" y="2853264"/>
            <a:ext cx="3269015" cy="3200400"/>
          </a:xfrm>
          <a:prstGeom prst="rect">
            <a:avLst/>
          </a:prstGeom>
        </p:spPr>
      </p:pic>
    </p:spTree>
    <p:extLst>
      <p:ext uri="{BB962C8B-B14F-4D97-AF65-F5344CB8AC3E}">
        <p14:creationId xmlns:p14="http://schemas.microsoft.com/office/powerpoint/2010/main" val="371015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381970" y="184202"/>
            <a:ext cx="7680647" cy="1143001"/>
          </a:xfrm>
        </p:spPr>
        <p:txBody>
          <a:bodyPr/>
          <a:lstStyle/>
          <a:p>
            <a:pPr algn="l"/>
            <a:r>
              <a:rPr lang="en-US" b="1" dirty="0">
                <a:solidFill>
                  <a:srgbClr val="003399"/>
                </a:solidFill>
              </a:rPr>
              <a:t>Developing Future Leaders</a:t>
            </a:r>
            <a:endParaRPr lang="en-US" dirty="0">
              <a:solidFill>
                <a:srgbClr val="003399"/>
              </a:solidFill>
            </a:endParaRPr>
          </a:p>
        </p:txBody>
      </p:sp>
      <p:pic>
        <p:nvPicPr>
          <p:cNvPr id="5" name="Picture 4">
            <a:extLst>
              <a:ext uri="{FF2B5EF4-FFF2-40B4-BE49-F238E27FC236}">
                <a16:creationId xmlns:a16="http://schemas.microsoft.com/office/drawing/2014/main" id="{D3DDB0BF-80D6-91B8-2C25-A7044E39497F}"/>
              </a:ext>
            </a:extLst>
          </p:cNvPr>
          <p:cNvPicPr>
            <a:picLocks noChangeAspect="1"/>
          </p:cNvPicPr>
          <p:nvPr/>
        </p:nvPicPr>
        <p:blipFill rotWithShape="1">
          <a:blip r:embed="rId3"/>
          <a:srcRect l="8490" t="1104" r="2831" b="1554"/>
          <a:stretch/>
        </p:blipFill>
        <p:spPr>
          <a:xfrm>
            <a:off x="3423425" y="1207358"/>
            <a:ext cx="2297150" cy="5290774"/>
          </a:xfrm>
          <a:prstGeom prst="rect">
            <a:avLst/>
          </a:prstGeom>
        </p:spPr>
      </p:pic>
      <p:sp>
        <p:nvSpPr>
          <p:cNvPr id="7" name="TextBox 6">
            <a:extLst>
              <a:ext uri="{FF2B5EF4-FFF2-40B4-BE49-F238E27FC236}">
                <a16:creationId xmlns:a16="http://schemas.microsoft.com/office/drawing/2014/main" id="{B323BA27-74FC-1F37-2D52-D9762763C668}"/>
              </a:ext>
            </a:extLst>
          </p:cNvPr>
          <p:cNvSpPr txBox="1"/>
          <p:nvPr/>
        </p:nvSpPr>
        <p:spPr>
          <a:xfrm>
            <a:off x="381970" y="1594607"/>
            <a:ext cx="2464419" cy="3847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0"/>
              </a:spcBef>
              <a:spcAft>
                <a:spcPts val="0"/>
              </a:spcAft>
              <a:buClrTx/>
              <a:buSzTx/>
              <a:tabLst/>
            </a:pPr>
            <a:r>
              <a:rPr lang="en-US" sz="2800" b="1" dirty="0"/>
              <a:t>PDP</a:t>
            </a:r>
            <a:endParaRPr kumimoji="0" lang="en-US" sz="2800" b="1"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Program to develop personal professional growth</a:t>
            </a:r>
          </a:p>
          <a:p>
            <a:pPr marL="0" marR="0" indent="0" algn="l" defTabSz="457200" rtl="0" fontAlgn="auto" latinLnBrk="0" hangingPunct="0">
              <a:lnSpc>
                <a:spcPct val="100000"/>
              </a:lnSpc>
              <a:spcBef>
                <a:spcPts val="0"/>
              </a:spcBef>
              <a:spcAft>
                <a:spcPts val="0"/>
              </a:spcAft>
              <a:buClrTx/>
              <a:buSzTx/>
              <a:buFontTx/>
              <a:buNone/>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Grows and recognizes individual leadership skills</a:t>
            </a:r>
          </a:p>
          <a:p>
            <a:pPr marL="0" marR="0" indent="0" algn="l" defTabSz="457200" rtl="0" fontAlgn="auto" latinLnBrk="0" hangingPunct="0">
              <a:lnSpc>
                <a:spcPct val="100000"/>
              </a:lnSpc>
              <a:spcBef>
                <a:spcPts val="0"/>
              </a:spcBef>
              <a:spcAft>
                <a:spcPts val="0"/>
              </a:spcAft>
              <a:buClrTx/>
              <a:buSzTx/>
              <a:buFontTx/>
              <a:buNone/>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Encourages healthy member participation and Club growth</a:t>
            </a:r>
          </a:p>
        </p:txBody>
      </p:sp>
      <p:sp>
        <p:nvSpPr>
          <p:cNvPr id="9" name="TextBox 8">
            <a:extLst>
              <a:ext uri="{FF2B5EF4-FFF2-40B4-BE49-F238E27FC236}">
                <a16:creationId xmlns:a16="http://schemas.microsoft.com/office/drawing/2014/main" id="{D3DE91A7-47F5-D8AC-BEAB-4EF4B8CC3D0F}"/>
              </a:ext>
            </a:extLst>
          </p:cNvPr>
          <p:cNvSpPr txBox="1"/>
          <p:nvPr/>
        </p:nvSpPr>
        <p:spPr>
          <a:xfrm>
            <a:off x="6297611" y="1594590"/>
            <a:ext cx="2464419"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0"/>
              </a:spcBef>
              <a:spcAft>
                <a:spcPts val="0"/>
              </a:spcAft>
              <a:buClrTx/>
              <a:buSzTx/>
              <a:tabLst/>
            </a:pPr>
            <a:r>
              <a:rPr lang="en-US" sz="2800" b="1" dirty="0"/>
              <a:t>Emphasis:</a:t>
            </a:r>
            <a:endParaRPr kumimoji="0" lang="en-US" sz="2800" b="1"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endParaRPr lang="en-US"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Project Management</a:t>
            </a:r>
          </a:p>
          <a:p>
            <a:pPr marR="0" algn="l" defTabSz="457200" rtl="0" fontAlgn="auto" latinLnBrk="0" hangingPunct="0">
              <a:lnSpc>
                <a:spcPct val="100000"/>
              </a:lnSpc>
              <a:spcBef>
                <a:spcPts val="0"/>
              </a:spcBef>
              <a:spcAft>
                <a:spcPts val="0"/>
              </a:spcAft>
              <a:buClrTx/>
              <a:buSzTx/>
              <a:tabLst/>
            </a:pPr>
            <a:endParaRPr kumimoji="0" lang="en-US" sz="1300" b="1" i="0" u="none" strike="noStrike" cap="none" spc="0" normalizeH="0" baseline="0" dirty="0">
              <a:ln>
                <a:noFill/>
              </a:ln>
              <a:solidFill>
                <a:srgbClr val="000000"/>
              </a:solidFill>
              <a:effectLst/>
              <a:uFillTx/>
              <a:latin typeface="+mj-lt"/>
              <a:ea typeface="+mj-ea"/>
              <a:cs typeface="+mj-cs"/>
              <a:sym typeface="Calibri"/>
            </a:endParaRPr>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b="1" dirty="0"/>
              <a:t>Marketing</a:t>
            </a:r>
          </a:p>
          <a:p>
            <a:pPr marR="0" algn="l" defTabSz="457200" rtl="0" fontAlgn="auto" latinLnBrk="0" hangingPunct="0">
              <a:lnSpc>
                <a:spcPct val="100000"/>
              </a:lnSpc>
              <a:spcBef>
                <a:spcPts val="0"/>
              </a:spcBef>
              <a:spcAft>
                <a:spcPts val="0"/>
              </a:spcAft>
              <a:buClrTx/>
              <a:buSzTx/>
              <a:tabLst/>
            </a:pPr>
            <a:endParaRPr lang="en-US" sz="1300"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b="1" dirty="0"/>
              <a:t>Continuous Improvement</a:t>
            </a:r>
          </a:p>
          <a:p>
            <a:pPr marR="0" algn="l" defTabSz="457200" rtl="0" fontAlgn="auto" latinLnBrk="0" hangingPunct="0">
              <a:lnSpc>
                <a:spcPct val="100000"/>
              </a:lnSpc>
              <a:spcBef>
                <a:spcPts val="0"/>
              </a:spcBef>
              <a:spcAft>
                <a:spcPts val="0"/>
              </a:spcAft>
              <a:buClrTx/>
              <a:buSzTx/>
              <a:tabLst/>
            </a:pPr>
            <a:endParaRPr lang="en-US" sz="1300"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Organizational Knowledge </a:t>
            </a:r>
            <a:r>
              <a:rPr lang="en-US" b="1" dirty="0"/>
              <a:t>and Culture</a:t>
            </a:r>
          </a:p>
          <a:p>
            <a:pPr marR="0" algn="l" defTabSz="457200" rtl="0" fontAlgn="auto" latinLnBrk="0" hangingPunct="0">
              <a:lnSpc>
                <a:spcPct val="100000"/>
              </a:lnSpc>
              <a:spcBef>
                <a:spcPts val="0"/>
              </a:spcBef>
              <a:spcAft>
                <a:spcPts val="0"/>
              </a:spcAft>
              <a:buClrTx/>
              <a:buSzTx/>
              <a:tabLst/>
            </a:pPr>
            <a:endParaRPr lang="en-US" sz="1300" b="1" dirty="0"/>
          </a:p>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1800" b="1" i="0" u="none" strike="noStrike" cap="none" spc="0" normalizeH="0" baseline="0" dirty="0">
                <a:ln>
                  <a:noFill/>
                </a:ln>
                <a:solidFill>
                  <a:srgbClr val="000000"/>
                </a:solidFill>
                <a:effectLst/>
                <a:uFillTx/>
                <a:latin typeface="+mj-lt"/>
                <a:ea typeface="+mj-ea"/>
                <a:cs typeface="+mj-cs"/>
                <a:sym typeface="Calibri"/>
              </a:rPr>
              <a:t>Communication Skills</a:t>
            </a:r>
          </a:p>
        </p:txBody>
      </p:sp>
    </p:spTree>
    <p:extLst>
      <p:ext uri="{BB962C8B-B14F-4D97-AF65-F5344CB8AC3E}">
        <p14:creationId xmlns:p14="http://schemas.microsoft.com/office/powerpoint/2010/main" val="71436302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51E8-9957-44AB-90B7-658F356121F5}"/>
              </a:ext>
            </a:extLst>
          </p:cNvPr>
          <p:cNvSpPr>
            <a:spLocks noGrp="1"/>
          </p:cNvSpPr>
          <p:nvPr>
            <p:ph type="title"/>
          </p:nvPr>
        </p:nvSpPr>
        <p:spPr>
          <a:xfrm>
            <a:off x="381970" y="184202"/>
            <a:ext cx="7680647" cy="1143001"/>
          </a:xfrm>
        </p:spPr>
        <p:txBody>
          <a:bodyPr/>
          <a:lstStyle/>
          <a:p>
            <a:pPr algn="l"/>
            <a:r>
              <a:rPr lang="en-US" b="1" dirty="0">
                <a:solidFill>
                  <a:srgbClr val="003399"/>
                </a:solidFill>
              </a:rPr>
              <a:t>Developing Future Leaders</a:t>
            </a:r>
            <a:endParaRPr lang="en-US" dirty="0">
              <a:solidFill>
                <a:srgbClr val="003399"/>
              </a:solidFill>
            </a:endParaRPr>
          </a:p>
        </p:txBody>
      </p:sp>
      <p:sp>
        <p:nvSpPr>
          <p:cNvPr id="8" name="TextBox 7">
            <a:extLst>
              <a:ext uri="{FF2B5EF4-FFF2-40B4-BE49-F238E27FC236}">
                <a16:creationId xmlns:a16="http://schemas.microsoft.com/office/drawing/2014/main" id="{9B6AEA22-E4B8-F3B9-58D4-FDB9031E6C1D}"/>
              </a:ext>
            </a:extLst>
          </p:cNvPr>
          <p:cNvSpPr txBox="1"/>
          <p:nvPr/>
        </p:nvSpPr>
        <p:spPr>
          <a:xfrm>
            <a:off x="1784195" y="2404383"/>
            <a:ext cx="5832088" cy="27340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sz="2000" dirty="0">
                <a:ln w="4048">
                  <a:solidFill>
                    <a:srgbClr val="000000"/>
                  </a:solidFill>
                </a:ln>
              </a:rPr>
              <a:t>Future Leaders” workshop designed to help identify, encourage and develop the future leaders of our organization</a:t>
            </a:r>
          </a:p>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sz="2000" dirty="0">
                <a:ln w="4048">
                  <a:solidFill>
                    <a:srgbClr val="000000"/>
                  </a:solidFill>
                </a:ln>
              </a:rPr>
              <a:t>Intended to be an informative session explaining opportunities at the Club, District, and International level</a:t>
            </a:r>
          </a:p>
          <a:p>
            <a:pPr marL="252998" indent="-252998">
              <a:spcBef>
                <a:spcPts val="703"/>
              </a:spcBef>
              <a:buClr>
                <a:srgbClr val="000000"/>
              </a:buClr>
              <a:buSzPct val="100000"/>
              <a:buFont typeface="Lucida Grande"/>
              <a:buChar char="‣"/>
              <a:defRPr sz="3400">
                <a:latin typeface="Calibri"/>
                <a:ea typeface="Calibri"/>
                <a:cs typeface="Calibri"/>
                <a:sym typeface="Calibri"/>
              </a:defRPr>
            </a:pPr>
            <a:r>
              <a:rPr lang="en-US" sz="2000" dirty="0">
                <a:ln w="4048">
                  <a:solidFill>
                    <a:srgbClr val="000000"/>
                  </a:solidFill>
                </a:ln>
              </a:rPr>
              <a:t>Explains how being a leader can help in achieving personal goals</a:t>
            </a:r>
            <a:endParaRPr lang="en-US" sz="2000" dirty="0">
              <a:ln w="8995">
                <a:solidFill>
                  <a:srgbClr val="000000"/>
                </a:solidFill>
              </a:ln>
            </a:endParaRPr>
          </a:p>
        </p:txBody>
      </p:sp>
      <p:pic>
        <p:nvPicPr>
          <p:cNvPr id="6" name="Picture 5">
            <a:extLst>
              <a:ext uri="{FF2B5EF4-FFF2-40B4-BE49-F238E27FC236}">
                <a16:creationId xmlns:a16="http://schemas.microsoft.com/office/drawing/2014/main" id="{2265DAE4-DEF8-BDB9-C248-DD5F75B2955A}"/>
              </a:ext>
            </a:extLst>
          </p:cNvPr>
          <p:cNvPicPr>
            <a:picLocks noChangeAspect="1"/>
          </p:cNvPicPr>
          <p:nvPr/>
        </p:nvPicPr>
        <p:blipFill>
          <a:blip r:embed="rId3"/>
          <a:stretch>
            <a:fillRect/>
          </a:stretch>
        </p:blipFill>
        <p:spPr>
          <a:xfrm rot="1095164">
            <a:off x="6700772" y="4454923"/>
            <a:ext cx="1991576" cy="2145154"/>
          </a:xfrm>
          <a:prstGeom prst="rect">
            <a:avLst/>
          </a:prstGeom>
        </p:spPr>
      </p:pic>
      <p:sp>
        <p:nvSpPr>
          <p:cNvPr id="11" name="TextBox 10">
            <a:extLst>
              <a:ext uri="{FF2B5EF4-FFF2-40B4-BE49-F238E27FC236}">
                <a16:creationId xmlns:a16="http://schemas.microsoft.com/office/drawing/2014/main" id="{198099F8-DC5D-D77B-2900-72F349DC3CFD}"/>
              </a:ext>
            </a:extLst>
          </p:cNvPr>
          <p:cNvSpPr txBox="1"/>
          <p:nvPr/>
        </p:nvSpPr>
        <p:spPr>
          <a:xfrm>
            <a:off x="2402473" y="1540641"/>
            <a:ext cx="452862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600" b="1" dirty="0"/>
              <a:t>“Catch a Rising Star”</a:t>
            </a:r>
            <a:endParaRPr kumimoji="0" lang="en-US" sz="3600" b="1" i="0" u="none" strike="noStrike" cap="none" spc="0" normalizeH="0" baseline="0" dirty="0">
              <a:ln>
                <a:noFill/>
              </a:ln>
              <a:solidFill>
                <a:srgbClr val="000000"/>
              </a:solidFill>
              <a:effectLst/>
              <a:uFillTx/>
              <a:latin typeface="+mj-lt"/>
              <a:ea typeface="+mj-ea"/>
              <a:cs typeface="+mj-cs"/>
              <a:sym typeface="Calibri"/>
            </a:endParaRPr>
          </a:p>
        </p:txBody>
      </p:sp>
      <p:pic>
        <p:nvPicPr>
          <p:cNvPr id="13" name="Picture 12">
            <a:extLst>
              <a:ext uri="{FF2B5EF4-FFF2-40B4-BE49-F238E27FC236}">
                <a16:creationId xmlns:a16="http://schemas.microsoft.com/office/drawing/2014/main" id="{FA811650-0DCB-2DEC-F5AF-0A892BB2A0B8}"/>
              </a:ext>
            </a:extLst>
          </p:cNvPr>
          <p:cNvPicPr>
            <a:picLocks noChangeAspect="1"/>
          </p:cNvPicPr>
          <p:nvPr/>
        </p:nvPicPr>
        <p:blipFill>
          <a:blip r:embed="rId4"/>
          <a:stretch>
            <a:fillRect/>
          </a:stretch>
        </p:blipFill>
        <p:spPr>
          <a:xfrm flipH="1">
            <a:off x="78057" y="4216119"/>
            <a:ext cx="2566638" cy="2664183"/>
          </a:xfrm>
          <a:prstGeom prst="rect">
            <a:avLst/>
          </a:prstGeom>
        </p:spPr>
      </p:pic>
    </p:spTree>
    <p:extLst>
      <p:ext uri="{BB962C8B-B14F-4D97-AF65-F5344CB8AC3E}">
        <p14:creationId xmlns:p14="http://schemas.microsoft.com/office/powerpoint/2010/main" val="37473194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6"/>
                                        </p:tgtEl>
                                      </p:cBhvr>
                                    </p:animEffect>
                                    <p:animScale>
                                      <p:cBhvr>
                                        <p:cTn id="7" dur="100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2000" tmFilter="0, 0; .2, .5; .8, .5; 1, 0"/>
                                        <p:tgtEl>
                                          <p:spTgt spid="13"/>
                                        </p:tgtEl>
                                      </p:cBhvr>
                                    </p:animEffect>
                                    <p:animScale>
                                      <p:cBhvr>
                                        <p:cTn id="10" dur="10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DF14A-CFDA-54E1-545C-6D997FD695B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0766654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8D7D6-7E53-E058-156F-858BE27D59B9}"/>
              </a:ext>
            </a:extLst>
          </p:cNvPr>
          <p:cNvPicPr>
            <a:picLocks noChangeAspect="1"/>
          </p:cNvPicPr>
          <p:nvPr/>
        </p:nvPicPr>
        <p:blipFill>
          <a:blip r:embed="rId3"/>
          <a:stretch>
            <a:fillRect/>
          </a:stretch>
        </p:blipFill>
        <p:spPr>
          <a:xfrm>
            <a:off x="0" y="1"/>
            <a:ext cx="9144000" cy="6857998"/>
          </a:xfrm>
          <a:prstGeom prst="rect">
            <a:avLst/>
          </a:prstGeom>
        </p:spPr>
      </p:pic>
    </p:spTree>
    <p:extLst>
      <p:ext uri="{BB962C8B-B14F-4D97-AF65-F5344CB8AC3E}">
        <p14:creationId xmlns:p14="http://schemas.microsoft.com/office/powerpoint/2010/main" val="41960101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6ACC3D1-419B-F60A-628D-D6E7017EBAAA}"/>
              </a:ext>
            </a:extLst>
          </p:cNvPr>
          <p:cNvGraphicFramePr/>
          <p:nvPr>
            <p:extLst>
              <p:ext uri="{D42A27DB-BD31-4B8C-83A1-F6EECF244321}">
                <p14:modId xmlns:p14="http://schemas.microsoft.com/office/powerpoint/2010/main" val="2304259849"/>
              </p:ext>
            </p:extLst>
          </p:nvPr>
        </p:nvGraphicFramePr>
        <p:xfrm>
          <a:off x="435429" y="928914"/>
          <a:ext cx="8273142" cy="6219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6475915-2B95-9B3B-056C-2CD86473EE3B}"/>
              </a:ext>
            </a:extLst>
          </p:cNvPr>
          <p:cNvSpPr txBox="1"/>
          <p:nvPr/>
        </p:nvSpPr>
        <p:spPr>
          <a:xfrm>
            <a:off x="6241143" y="1538514"/>
            <a:ext cx="230777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accent1"/>
                </a:solidFill>
                <a:effectLst/>
                <a:uFillTx/>
                <a:ea typeface="+mj-ea"/>
                <a:cs typeface="+mj-cs"/>
                <a:sym typeface="Calibri"/>
              </a:rPr>
              <a:t>Collaborate with District Chairs</a:t>
            </a:r>
          </a:p>
        </p:txBody>
      </p:sp>
      <p:sp>
        <p:nvSpPr>
          <p:cNvPr id="9" name="TextBox 8">
            <a:extLst>
              <a:ext uri="{FF2B5EF4-FFF2-40B4-BE49-F238E27FC236}">
                <a16:creationId xmlns:a16="http://schemas.microsoft.com/office/drawing/2014/main" id="{8A9CD3D9-9268-AB79-8AC9-7B6B4766762C}"/>
              </a:ext>
            </a:extLst>
          </p:cNvPr>
          <p:cNvSpPr txBox="1"/>
          <p:nvPr/>
        </p:nvSpPr>
        <p:spPr>
          <a:xfrm>
            <a:off x="569241" y="5220449"/>
            <a:ext cx="2278743"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1"/>
                </a:solidFill>
                <a:effectLst/>
                <a:uFillTx/>
                <a:ea typeface="+mj-ea"/>
                <a:cs typeface="+mj-cs"/>
                <a:sym typeface="Calibri"/>
              </a:rPr>
              <a:t>PDP</a:t>
            </a:r>
          </a:p>
          <a:p>
            <a:pPr marL="0" marR="0" indent="0" algn="ctr" defTabSz="457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chemeClr val="accent1"/>
                </a:solidFill>
                <a:effectLst/>
                <a:uFillTx/>
                <a:ea typeface="+mj-ea"/>
                <a:cs typeface="+mj-cs"/>
                <a:sym typeface="Calibri"/>
              </a:rPr>
              <a:t>PGI</a:t>
            </a:r>
            <a:endParaRPr lang="en-US" sz="4000" b="1" dirty="0">
              <a:solidFill>
                <a:schemeClr val="accent1"/>
              </a:solidFill>
            </a:endParaRPr>
          </a:p>
        </p:txBody>
      </p:sp>
      <p:sp>
        <p:nvSpPr>
          <p:cNvPr id="10" name="TextBox 9">
            <a:extLst>
              <a:ext uri="{FF2B5EF4-FFF2-40B4-BE49-F238E27FC236}">
                <a16:creationId xmlns:a16="http://schemas.microsoft.com/office/drawing/2014/main" id="{AB69466E-7523-3884-0F33-82EACA1BA90C}"/>
              </a:ext>
            </a:extLst>
          </p:cNvPr>
          <p:cNvSpPr txBox="1"/>
          <p:nvPr/>
        </p:nvSpPr>
        <p:spPr>
          <a:xfrm>
            <a:off x="3454399" y="5399315"/>
            <a:ext cx="227874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4000" b="1" dirty="0">
                <a:solidFill>
                  <a:schemeClr val="accent1"/>
                </a:solidFill>
              </a:rPr>
              <a:t>Planning</a:t>
            </a:r>
            <a:endParaRPr kumimoji="0" lang="en-US" sz="4000" b="1" i="0" u="none" strike="noStrike" cap="none" spc="0" normalizeH="0" baseline="0" dirty="0">
              <a:ln>
                <a:noFill/>
              </a:ln>
              <a:solidFill>
                <a:schemeClr val="accent1"/>
              </a:solidFill>
              <a:effectLst/>
              <a:uFillTx/>
              <a:ea typeface="+mj-ea"/>
              <a:cs typeface="+mj-cs"/>
              <a:sym typeface="Calibri"/>
            </a:endParaRPr>
          </a:p>
        </p:txBody>
      </p:sp>
      <p:sp>
        <p:nvSpPr>
          <p:cNvPr id="11" name="TextBox 10">
            <a:extLst>
              <a:ext uri="{FF2B5EF4-FFF2-40B4-BE49-F238E27FC236}">
                <a16:creationId xmlns:a16="http://schemas.microsoft.com/office/drawing/2014/main" id="{1F0D4B92-57B3-928D-C61B-72F9CFFD81B7}"/>
              </a:ext>
            </a:extLst>
          </p:cNvPr>
          <p:cNvSpPr txBox="1"/>
          <p:nvPr/>
        </p:nvSpPr>
        <p:spPr>
          <a:xfrm>
            <a:off x="6170873" y="5298506"/>
            <a:ext cx="2481943"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1"/>
                </a:solidFill>
                <a:effectLst/>
                <a:uFillTx/>
                <a:latin typeface="+mj-lt"/>
                <a:ea typeface="+mj-ea"/>
                <a:cs typeface="+mj-cs"/>
                <a:sym typeface="Calibri"/>
              </a:rPr>
              <a:t>Communication</a:t>
            </a:r>
          </a:p>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accent1"/>
                </a:solidFill>
                <a:effectLst/>
                <a:uFillTx/>
                <a:latin typeface="+mj-lt"/>
                <a:ea typeface="+mj-ea"/>
                <a:cs typeface="+mj-cs"/>
                <a:sym typeface="Calibri"/>
              </a:rPr>
              <a:t>&amp; Marketing</a:t>
            </a:r>
          </a:p>
        </p:txBody>
      </p:sp>
      <p:sp>
        <p:nvSpPr>
          <p:cNvPr id="12" name="TextBox 11">
            <a:extLst>
              <a:ext uri="{FF2B5EF4-FFF2-40B4-BE49-F238E27FC236}">
                <a16:creationId xmlns:a16="http://schemas.microsoft.com/office/drawing/2014/main" id="{1365B836-FA4C-155D-068B-99F894050707}"/>
              </a:ext>
            </a:extLst>
          </p:cNvPr>
          <p:cNvSpPr txBox="1"/>
          <p:nvPr/>
        </p:nvSpPr>
        <p:spPr>
          <a:xfrm>
            <a:off x="435429" y="234582"/>
            <a:ext cx="6836228" cy="769439"/>
          </a:xfrm>
          <a:prstGeom prst="rect">
            <a:avLst/>
          </a:prstGeom>
          <a:solidFill>
            <a:srgbClr val="0033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chemeClr val="accent1"/>
                </a:solidFill>
                <a:effectLst/>
                <a:uFillTx/>
                <a:latin typeface="+mj-lt"/>
                <a:ea typeface="+mj-ea"/>
                <a:cs typeface="+mj-cs"/>
                <a:sym typeface="Calibri"/>
              </a:rPr>
              <a:t>Providing Training of Value</a:t>
            </a:r>
          </a:p>
        </p:txBody>
      </p:sp>
    </p:spTree>
    <p:extLst>
      <p:ext uri="{BB962C8B-B14F-4D97-AF65-F5344CB8AC3E}">
        <p14:creationId xmlns:p14="http://schemas.microsoft.com/office/powerpoint/2010/main" val="34081934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2F343A12-E437-4E09-BE0C-7E8D4700D733}"/>
                                            </p:graphicEl>
                                          </p:spTgt>
                                        </p:tgtEl>
                                        <p:attrNameLst>
                                          <p:attrName>style.visibility</p:attrName>
                                        </p:attrNameLst>
                                      </p:cBhvr>
                                      <p:to>
                                        <p:strVal val="visible"/>
                                      </p:to>
                                    </p:set>
                                    <p:animEffect transition="in" filter="fade">
                                      <p:cBhvr>
                                        <p:cTn id="7" dur="500"/>
                                        <p:tgtEl>
                                          <p:spTgt spid="7">
                                            <p:graphicEl>
                                              <a:dgm id="{2F343A12-E437-4E09-BE0C-7E8D4700D73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1AC27C8-45B2-426D-A200-C2C3F17C09E3}"/>
                                            </p:graphicEl>
                                          </p:spTgt>
                                        </p:tgtEl>
                                        <p:attrNameLst>
                                          <p:attrName>style.visibility</p:attrName>
                                        </p:attrNameLst>
                                      </p:cBhvr>
                                      <p:to>
                                        <p:strVal val="visible"/>
                                      </p:to>
                                    </p:set>
                                    <p:animEffect transition="in" filter="fade">
                                      <p:cBhvr>
                                        <p:cTn id="12" dur="500"/>
                                        <p:tgtEl>
                                          <p:spTgt spid="7">
                                            <p:graphicEl>
                                              <a:dgm id="{C1AC27C8-45B2-426D-A200-C2C3F17C09E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1EE0196B-285C-4204-83E7-7102F638EC35}"/>
                                            </p:graphicEl>
                                          </p:spTgt>
                                        </p:tgtEl>
                                        <p:attrNameLst>
                                          <p:attrName>style.visibility</p:attrName>
                                        </p:attrNameLst>
                                      </p:cBhvr>
                                      <p:to>
                                        <p:strVal val="visible"/>
                                      </p:to>
                                    </p:set>
                                    <p:animEffect transition="in" filter="fade">
                                      <p:cBhvr>
                                        <p:cTn id="17" dur="500"/>
                                        <p:tgtEl>
                                          <p:spTgt spid="7">
                                            <p:graphicEl>
                                              <a:dgm id="{1EE0196B-285C-4204-83E7-7102F638EC3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5E754BBD-23BE-4AF6-931C-F7CE6CE956E0}"/>
                                            </p:graphicEl>
                                          </p:spTgt>
                                        </p:tgtEl>
                                        <p:attrNameLst>
                                          <p:attrName>style.visibility</p:attrName>
                                        </p:attrNameLst>
                                      </p:cBhvr>
                                      <p:to>
                                        <p:strVal val="visible"/>
                                      </p:to>
                                    </p:set>
                                    <p:animEffect transition="in" filter="fade">
                                      <p:cBhvr>
                                        <p:cTn id="22" dur="500"/>
                                        <p:tgtEl>
                                          <p:spTgt spid="7">
                                            <p:graphicEl>
                                              <a:dgm id="{5E754BBD-23BE-4AF6-931C-F7CE6CE956E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EF0D66CF-EE91-47D5-9F22-BFE50C41B2E4}"/>
                                            </p:graphicEl>
                                          </p:spTgt>
                                        </p:tgtEl>
                                        <p:attrNameLst>
                                          <p:attrName>style.visibility</p:attrName>
                                        </p:attrNameLst>
                                      </p:cBhvr>
                                      <p:to>
                                        <p:strVal val="visible"/>
                                      </p:to>
                                    </p:set>
                                    <p:animEffect transition="in" filter="fade">
                                      <p:cBhvr>
                                        <p:cTn id="27" dur="500"/>
                                        <p:tgtEl>
                                          <p:spTgt spid="7">
                                            <p:graphicEl>
                                              <a:dgm id="{EF0D66CF-EE91-47D5-9F22-BFE50C41B2E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CA18506F-EB8F-4661-9288-AA52C2E88C35}"/>
                                            </p:graphicEl>
                                          </p:spTgt>
                                        </p:tgtEl>
                                        <p:attrNameLst>
                                          <p:attrName>style.visibility</p:attrName>
                                        </p:attrNameLst>
                                      </p:cBhvr>
                                      <p:to>
                                        <p:strVal val="visible"/>
                                      </p:to>
                                    </p:set>
                                    <p:animEffect transition="in" filter="fade">
                                      <p:cBhvr>
                                        <p:cTn id="32" dur="500"/>
                                        <p:tgtEl>
                                          <p:spTgt spid="7">
                                            <p:graphicEl>
                                              <a:dgm id="{CA18506F-EB8F-4661-9288-AA52C2E88C3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A3138728-7973-4F61-9CF6-A66D44AB9B8D}"/>
                                            </p:graphicEl>
                                          </p:spTgt>
                                        </p:tgtEl>
                                        <p:attrNameLst>
                                          <p:attrName>style.visibility</p:attrName>
                                        </p:attrNameLst>
                                      </p:cBhvr>
                                      <p:to>
                                        <p:strVal val="visible"/>
                                      </p:to>
                                    </p:set>
                                    <p:animEffect transition="in" filter="fade">
                                      <p:cBhvr>
                                        <p:cTn id="37" dur="500"/>
                                        <p:tgtEl>
                                          <p:spTgt spid="7">
                                            <p:graphicEl>
                                              <a:dgm id="{A3138728-7973-4F61-9CF6-A66D44AB9B8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0F56FB41-0EFD-4CE0-B0D8-B6C4E7846E9A}"/>
                                            </p:graphicEl>
                                          </p:spTgt>
                                        </p:tgtEl>
                                        <p:attrNameLst>
                                          <p:attrName>style.visibility</p:attrName>
                                        </p:attrNameLst>
                                      </p:cBhvr>
                                      <p:to>
                                        <p:strVal val="visible"/>
                                      </p:to>
                                    </p:set>
                                    <p:animEffect transition="in" filter="fade">
                                      <p:cBhvr>
                                        <p:cTn id="42" dur="500"/>
                                        <p:tgtEl>
                                          <p:spTgt spid="7">
                                            <p:graphicEl>
                                              <a:dgm id="{0F56FB41-0EFD-4CE0-B0D8-B6C4E7846E9A}"/>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160BE0C0-604D-49EA-A98B-872D4E48B321}"/>
                                            </p:graphicEl>
                                          </p:spTgt>
                                        </p:tgtEl>
                                        <p:attrNameLst>
                                          <p:attrName>style.visibility</p:attrName>
                                        </p:attrNameLst>
                                      </p:cBhvr>
                                      <p:to>
                                        <p:strVal val="visible"/>
                                      </p:to>
                                    </p:set>
                                    <p:animEffect transition="in" filter="fade">
                                      <p:cBhvr>
                                        <p:cTn id="47" dur="500"/>
                                        <p:tgtEl>
                                          <p:spTgt spid="7">
                                            <p:graphicEl>
                                              <a:dgm id="{160BE0C0-604D-49EA-A98B-872D4E48B3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497111" y="441558"/>
            <a:ext cx="6727371" cy="1143001"/>
          </a:xfrm>
        </p:spPr>
        <p:txBody>
          <a:bodyPr>
            <a:noAutofit/>
          </a:bodyPr>
          <a:lstStyle/>
          <a:p>
            <a:pPr algn="l"/>
            <a:r>
              <a:rPr lang="en-US" b="1" dirty="0">
                <a:solidFill>
                  <a:srgbClr val="003399"/>
                </a:solidFill>
              </a:rPr>
              <a:t>Where Do You Begin?</a:t>
            </a:r>
          </a:p>
        </p:txBody>
      </p:sp>
      <p:sp>
        <p:nvSpPr>
          <p:cNvPr id="9" name="Rectangle: Rounded Corners 8">
            <a:extLst>
              <a:ext uri="{FF2B5EF4-FFF2-40B4-BE49-F238E27FC236}">
                <a16:creationId xmlns:a16="http://schemas.microsoft.com/office/drawing/2014/main" id="{47D09807-4316-85BD-1476-A7473610BDA0}"/>
              </a:ext>
            </a:extLst>
          </p:cNvPr>
          <p:cNvSpPr/>
          <p:nvPr/>
        </p:nvSpPr>
        <p:spPr>
          <a:xfrm>
            <a:off x="497111" y="2061029"/>
            <a:ext cx="3323774" cy="34108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Rectangle: Rounded Corners 10">
            <a:extLst>
              <a:ext uri="{FF2B5EF4-FFF2-40B4-BE49-F238E27FC236}">
                <a16:creationId xmlns:a16="http://schemas.microsoft.com/office/drawing/2014/main" id="{6DB4DC97-8D68-E3A7-4C91-3BC6572B1849}"/>
              </a:ext>
            </a:extLst>
          </p:cNvPr>
          <p:cNvSpPr/>
          <p:nvPr/>
        </p:nvSpPr>
        <p:spPr>
          <a:xfrm>
            <a:off x="5163454" y="2061029"/>
            <a:ext cx="3323774" cy="34108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2" name="TextBox 11">
            <a:extLst>
              <a:ext uri="{FF2B5EF4-FFF2-40B4-BE49-F238E27FC236}">
                <a16:creationId xmlns:a16="http://schemas.microsoft.com/office/drawing/2014/main" id="{8A174B1F-8662-359C-B252-9160DBD8128B}"/>
              </a:ext>
            </a:extLst>
          </p:cNvPr>
          <p:cNvSpPr txBox="1"/>
          <p:nvPr/>
        </p:nvSpPr>
        <p:spPr>
          <a:xfrm>
            <a:off x="497112" y="2220689"/>
            <a:ext cx="3240320" cy="310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3399"/>
                </a:solidFill>
                <a:effectLst/>
                <a:uFillTx/>
                <a:latin typeface="+mj-lt"/>
                <a:ea typeface="+mj-ea"/>
                <a:cs typeface="+mj-cs"/>
                <a:sym typeface="Calibri"/>
              </a:rPr>
              <a:t>Current Reality</a:t>
            </a:r>
            <a:endParaRPr lang="en-US" sz="2800" b="1" dirty="0">
              <a:solidFill>
                <a:srgbClr val="003399"/>
              </a:solidFill>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t>District Meetings Now:</a:t>
            </a:r>
          </a:p>
          <a:p>
            <a:pPr marL="0" marR="0" indent="0" algn="ctr"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mj-lt"/>
              <a:ea typeface="+mj-ea"/>
              <a:cs typeface="+mj-cs"/>
              <a:sym typeface="Calibri"/>
            </a:endParaRP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dirty="0"/>
              <a:t>Attendance – Declined?</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dirty="0">
                <a:ln>
                  <a:noFill/>
                </a:ln>
                <a:solidFill>
                  <a:srgbClr val="000000"/>
                </a:solidFill>
                <a:effectLst/>
                <a:uFillTx/>
                <a:latin typeface="+mj-lt"/>
                <a:ea typeface="+mj-ea"/>
                <a:cs typeface="+mj-cs"/>
                <a:sym typeface="Calibri"/>
              </a:rPr>
              <a:t>Comp</a:t>
            </a:r>
            <a:r>
              <a:rPr lang="en-US" sz="2000" dirty="0"/>
              <a:t>laints – Same Training?</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dirty="0">
                <a:ln>
                  <a:noFill/>
                </a:ln>
                <a:solidFill>
                  <a:srgbClr val="000000"/>
                </a:solidFill>
                <a:effectLst/>
                <a:uFillTx/>
                <a:latin typeface="+mj-lt"/>
                <a:ea typeface="+mj-ea"/>
                <a:cs typeface="+mj-cs"/>
                <a:sym typeface="Calibri"/>
              </a:rPr>
              <a:t>Boring and Predictable?</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b="0" i="0" u="none" strike="noStrike" cap="none" spc="0" normalizeH="0" baseline="0" dirty="0">
                <a:ln>
                  <a:noFill/>
                </a:ln>
                <a:solidFill>
                  <a:srgbClr val="000000"/>
                </a:solidFill>
                <a:effectLst/>
                <a:uFillTx/>
                <a:latin typeface="+mj-lt"/>
                <a:ea typeface="+mj-ea"/>
                <a:cs typeface="+mj-cs"/>
                <a:sym typeface="Calibri"/>
              </a:rPr>
              <a:t>Same Presentations</a:t>
            </a:r>
            <a:r>
              <a:rPr lang="en-US" sz="2000" dirty="0"/>
              <a:t>?</a:t>
            </a:r>
            <a:endParaRPr kumimoji="0" lang="en-US" sz="2000" b="0" i="0" u="none" strike="noStrike" cap="none" spc="0" normalizeH="0" baseline="0" dirty="0">
              <a:ln>
                <a:noFill/>
              </a:ln>
              <a:solidFill>
                <a:srgbClr val="000000"/>
              </a:solidFill>
              <a:effectLst/>
              <a:uFillTx/>
              <a:latin typeface="+mj-lt"/>
              <a:ea typeface="+mj-ea"/>
              <a:cs typeface="+mj-cs"/>
              <a:sym typeface="Calibri"/>
            </a:endParaRP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dirty="0"/>
              <a:t>Same Optimists Talking?</a:t>
            </a:r>
            <a:endParaRPr kumimoji="0" lang="en-US" sz="2000" b="0" i="0" u="none" strike="noStrike" cap="none" spc="0" normalizeH="0" baseline="0" dirty="0">
              <a:ln>
                <a:noFill/>
              </a:ln>
              <a:solidFill>
                <a:srgbClr val="000000"/>
              </a:solidFill>
              <a:effectLst/>
              <a:uFillTx/>
              <a:latin typeface="+mj-lt"/>
              <a:ea typeface="+mj-ea"/>
              <a:cs typeface="+mj-cs"/>
              <a:sym typeface="Calibri"/>
            </a:endParaRPr>
          </a:p>
        </p:txBody>
      </p:sp>
      <p:sp>
        <p:nvSpPr>
          <p:cNvPr id="13" name="Arrow: Right 12">
            <a:extLst>
              <a:ext uri="{FF2B5EF4-FFF2-40B4-BE49-F238E27FC236}">
                <a16:creationId xmlns:a16="http://schemas.microsoft.com/office/drawing/2014/main" id="{4F252D7E-3DCE-2B12-DC7E-0A79C9396CCC}"/>
              </a:ext>
            </a:extLst>
          </p:cNvPr>
          <p:cNvSpPr/>
          <p:nvPr/>
        </p:nvSpPr>
        <p:spPr>
          <a:xfrm>
            <a:off x="3922490" y="3251201"/>
            <a:ext cx="1182908" cy="682170"/>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4" name="TextBox 13">
            <a:extLst>
              <a:ext uri="{FF2B5EF4-FFF2-40B4-BE49-F238E27FC236}">
                <a16:creationId xmlns:a16="http://schemas.microsoft.com/office/drawing/2014/main" id="{A2626F20-4810-09F3-0C6B-2526D6A4C59D}"/>
              </a:ext>
            </a:extLst>
          </p:cNvPr>
          <p:cNvSpPr txBox="1"/>
          <p:nvPr/>
        </p:nvSpPr>
        <p:spPr>
          <a:xfrm>
            <a:off x="5323117" y="2380343"/>
            <a:ext cx="2979053" cy="2893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3399"/>
                </a:solidFill>
                <a:effectLst/>
                <a:uFillTx/>
                <a:latin typeface="+mj-lt"/>
                <a:ea typeface="+mj-ea"/>
                <a:cs typeface="+mj-cs"/>
                <a:sym typeface="Calibri"/>
              </a:rPr>
              <a:t>Your Future</a:t>
            </a:r>
          </a:p>
          <a:p>
            <a:pPr marL="0" marR="0" indent="0" algn="l" defTabSz="457200" rtl="0" fontAlgn="auto" latinLnBrk="0" hangingPunct="0">
              <a:lnSpc>
                <a:spcPct val="100000"/>
              </a:lnSpc>
              <a:spcBef>
                <a:spcPts val="0"/>
              </a:spcBef>
              <a:spcAft>
                <a:spcPts val="0"/>
              </a:spcAft>
              <a:buClrTx/>
              <a:buSzTx/>
              <a:buFontTx/>
              <a:buNone/>
              <a:tabLst/>
            </a:pPr>
            <a:endParaRPr lang="en-US" sz="1200" dirty="0"/>
          </a:p>
          <a:p>
            <a:pPr marL="0" marR="0" indent="0" algn="ctr" defTabSz="457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mj-lt"/>
                <a:ea typeface="+mj-ea"/>
                <a:cs typeface="+mj-cs"/>
                <a:sym typeface="Calibri"/>
              </a:rPr>
              <a:t>District Meetings With:</a:t>
            </a:r>
          </a:p>
          <a:p>
            <a:pPr marL="0" marR="0" indent="0" algn="l" defTabSz="457200" rtl="0" fontAlgn="auto" latinLnBrk="0" hangingPunct="0">
              <a:lnSpc>
                <a:spcPct val="100000"/>
              </a:lnSpc>
              <a:spcBef>
                <a:spcPts val="0"/>
              </a:spcBef>
              <a:spcAft>
                <a:spcPts val="0"/>
              </a:spcAft>
              <a:buClrTx/>
              <a:buSzTx/>
              <a:buFontTx/>
              <a:buNone/>
              <a:tabLst/>
            </a:pPr>
            <a:endParaRPr lang="en-US" dirty="0"/>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i="0" u="none" strike="noStrike" cap="none" spc="0" normalizeH="0" baseline="0" dirty="0">
                <a:ln>
                  <a:noFill/>
                </a:ln>
                <a:solidFill>
                  <a:srgbClr val="000000"/>
                </a:solidFill>
                <a:effectLst/>
                <a:uFillTx/>
                <a:latin typeface="+mj-lt"/>
                <a:ea typeface="+mj-ea"/>
                <a:cs typeface="+mj-cs"/>
                <a:sym typeface="Calibri"/>
              </a:rPr>
              <a:t>Great Attendance</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dirty="0"/>
              <a:t>Relevant Training</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dirty="0"/>
              <a:t>Member Engagement</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US" sz="2000" i="0" u="none" strike="noStrike" cap="none" spc="0" normalizeH="0" baseline="0" dirty="0">
                <a:ln>
                  <a:noFill/>
                </a:ln>
                <a:solidFill>
                  <a:srgbClr val="000000"/>
                </a:solidFill>
                <a:effectLst/>
                <a:uFillTx/>
                <a:latin typeface="+mj-lt"/>
                <a:ea typeface="+mj-ea"/>
                <a:cs typeface="+mj-cs"/>
                <a:sym typeface="Calibri"/>
              </a:rPr>
              <a:t>Motivation</a:t>
            </a:r>
          </a:p>
          <a:p>
            <a:pPr marL="342900" marR="0" indent="-342900" algn="ctr" defTabSz="457200" rtl="0" fontAlgn="auto" latinLnBrk="0" hangingPunct="0">
              <a:lnSpc>
                <a:spcPct val="100000"/>
              </a:lnSpc>
              <a:spcBef>
                <a:spcPts val="0"/>
              </a:spcBef>
              <a:spcAft>
                <a:spcPts val="0"/>
              </a:spcAft>
              <a:buClrTx/>
              <a:buSzTx/>
              <a:buFont typeface="Wingdings" panose="05000000000000000000" pitchFamily="2" charset="2"/>
              <a:buChar char="ü"/>
              <a:tabLst/>
            </a:pPr>
            <a:r>
              <a:rPr lang="en-US" sz="2000" dirty="0"/>
              <a:t>Fun</a:t>
            </a:r>
            <a:endParaRPr kumimoji="0" lang="en-US" sz="200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5333669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FE-8170-4ED1-B4F3-1690A998C6E3}"/>
              </a:ext>
            </a:extLst>
          </p:cNvPr>
          <p:cNvSpPr>
            <a:spLocks noGrp="1"/>
          </p:cNvSpPr>
          <p:nvPr>
            <p:ph type="title"/>
          </p:nvPr>
        </p:nvSpPr>
        <p:spPr>
          <a:xfrm>
            <a:off x="457200" y="274638"/>
            <a:ext cx="6727371" cy="1143001"/>
          </a:xfrm>
        </p:spPr>
        <p:txBody>
          <a:bodyPr>
            <a:noAutofit/>
          </a:bodyPr>
          <a:lstStyle/>
          <a:p>
            <a:pPr algn="l"/>
            <a:r>
              <a:rPr lang="en-US" sz="3600" b="1" dirty="0">
                <a:solidFill>
                  <a:srgbClr val="003399"/>
                </a:solidFill>
              </a:rPr>
              <a:t>How will you deliver effective, relevant training?</a:t>
            </a:r>
          </a:p>
        </p:txBody>
      </p:sp>
      <p:graphicFrame>
        <p:nvGraphicFramePr>
          <p:cNvPr id="3" name="Diagram 2">
            <a:extLst>
              <a:ext uri="{FF2B5EF4-FFF2-40B4-BE49-F238E27FC236}">
                <a16:creationId xmlns:a16="http://schemas.microsoft.com/office/drawing/2014/main" id="{FF9E9D61-0E8A-FE83-A774-CD351D08BB43}"/>
              </a:ext>
            </a:extLst>
          </p:cNvPr>
          <p:cNvGraphicFramePr/>
          <p:nvPr>
            <p:extLst>
              <p:ext uri="{D42A27DB-BD31-4B8C-83A1-F6EECF244321}">
                <p14:modId xmlns:p14="http://schemas.microsoft.com/office/powerpoint/2010/main" val="1176108501"/>
              </p:ext>
            </p:extLst>
          </p:nvPr>
        </p:nvGraphicFramePr>
        <p:xfrm>
          <a:off x="457200" y="1872343"/>
          <a:ext cx="8236857" cy="4508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7F69EE0E-D9FB-3DF9-2370-DF17B46FE844}"/>
              </a:ext>
            </a:extLst>
          </p:cNvPr>
          <p:cNvSpPr txBox="1"/>
          <p:nvPr/>
        </p:nvSpPr>
        <p:spPr>
          <a:xfrm>
            <a:off x="457200" y="2056756"/>
            <a:ext cx="5355771"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3399"/>
                </a:solidFill>
                <a:effectLst/>
                <a:uFillTx/>
                <a:latin typeface="+mj-lt"/>
                <a:ea typeface="+mj-ea"/>
                <a:cs typeface="+mj-cs"/>
                <a:sym typeface="Calibri"/>
              </a:rPr>
              <a:t>Restructure District Meetings</a:t>
            </a:r>
          </a:p>
        </p:txBody>
      </p:sp>
      <p:sp>
        <p:nvSpPr>
          <p:cNvPr id="5" name="TextBox 4">
            <a:extLst>
              <a:ext uri="{FF2B5EF4-FFF2-40B4-BE49-F238E27FC236}">
                <a16:creationId xmlns:a16="http://schemas.microsoft.com/office/drawing/2014/main" id="{A4442BB1-0909-9423-2F42-1A71AB619EFB}"/>
              </a:ext>
            </a:extLst>
          </p:cNvPr>
          <p:cNvSpPr txBox="1"/>
          <p:nvPr/>
        </p:nvSpPr>
        <p:spPr>
          <a:xfrm>
            <a:off x="1032463" y="3231010"/>
            <a:ext cx="651691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003399"/>
                </a:solidFill>
                <a:effectLst/>
                <a:uFillTx/>
                <a:latin typeface="+mj-lt"/>
                <a:ea typeface="+mj-ea"/>
                <a:cs typeface="+mj-cs"/>
                <a:sym typeface="Calibri"/>
              </a:rPr>
              <a:t>Plan Timely, Informative, Relevant Training</a:t>
            </a:r>
          </a:p>
        </p:txBody>
      </p:sp>
      <p:sp>
        <p:nvSpPr>
          <p:cNvPr id="6" name="TextBox 5">
            <a:extLst>
              <a:ext uri="{FF2B5EF4-FFF2-40B4-BE49-F238E27FC236}">
                <a16:creationId xmlns:a16="http://schemas.microsoft.com/office/drawing/2014/main" id="{708B67C7-FD64-A546-7F31-B90176106661}"/>
              </a:ext>
            </a:extLst>
          </p:cNvPr>
          <p:cNvSpPr txBox="1"/>
          <p:nvPr/>
        </p:nvSpPr>
        <p:spPr>
          <a:xfrm>
            <a:off x="1771631" y="4392326"/>
            <a:ext cx="651691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200" b="1" dirty="0">
                <a:solidFill>
                  <a:srgbClr val="003399"/>
                </a:solidFill>
              </a:rPr>
              <a:t>Promote Upcoming Events</a:t>
            </a:r>
            <a:endParaRPr kumimoji="0" lang="en-US" sz="3200" b="1" i="0" u="none" strike="noStrike" cap="none" spc="0" normalizeH="0" baseline="0" dirty="0">
              <a:ln>
                <a:noFill/>
              </a:ln>
              <a:solidFill>
                <a:srgbClr val="003399"/>
              </a:solidFill>
              <a:effectLst/>
              <a:uFillTx/>
              <a:latin typeface="+mj-lt"/>
              <a:ea typeface="+mj-ea"/>
              <a:cs typeface="+mj-cs"/>
              <a:sym typeface="Calibri"/>
            </a:endParaRPr>
          </a:p>
        </p:txBody>
      </p:sp>
      <p:sp>
        <p:nvSpPr>
          <p:cNvPr id="15" name="TextBox 14">
            <a:extLst>
              <a:ext uri="{FF2B5EF4-FFF2-40B4-BE49-F238E27FC236}">
                <a16:creationId xmlns:a16="http://schemas.microsoft.com/office/drawing/2014/main" id="{D8703868-A0B9-B3FA-3BA4-2292CCB7ECCA}"/>
              </a:ext>
            </a:extLst>
          </p:cNvPr>
          <p:cNvSpPr txBox="1"/>
          <p:nvPr/>
        </p:nvSpPr>
        <p:spPr>
          <a:xfrm>
            <a:off x="2394858" y="5549352"/>
            <a:ext cx="5704114"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3399"/>
                </a:solidFill>
                <a:effectLst/>
                <a:uFillTx/>
                <a:latin typeface="+mj-lt"/>
                <a:ea typeface="+mj-ea"/>
                <a:cs typeface="+mj-cs"/>
                <a:sym typeface="Calibri"/>
              </a:rPr>
              <a:t>Bring FUN to Meetings!!!</a:t>
            </a:r>
          </a:p>
        </p:txBody>
      </p:sp>
    </p:spTree>
    <p:extLst>
      <p:ext uri="{BB962C8B-B14F-4D97-AF65-F5344CB8AC3E}">
        <p14:creationId xmlns:p14="http://schemas.microsoft.com/office/powerpoint/2010/main" val="24152721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2455-5CC6-4F66-94DE-F00550F944CE}"/>
              </a:ext>
            </a:extLst>
          </p:cNvPr>
          <p:cNvSpPr>
            <a:spLocks noGrp="1"/>
          </p:cNvSpPr>
          <p:nvPr>
            <p:ph type="title"/>
          </p:nvPr>
        </p:nvSpPr>
        <p:spPr>
          <a:xfrm>
            <a:off x="210457" y="137886"/>
            <a:ext cx="6945086" cy="1143001"/>
          </a:xfrm>
        </p:spPr>
        <p:txBody>
          <a:bodyPr/>
          <a:lstStyle/>
          <a:p>
            <a:pPr algn="l"/>
            <a:r>
              <a:rPr lang="en-US" b="1" dirty="0">
                <a:solidFill>
                  <a:srgbClr val="003399"/>
                </a:solidFill>
              </a:rPr>
              <a:t>Preparation and Resources</a:t>
            </a:r>
          </a:p>
        </p:txBody>
      </p:sp>
      <p:graphicFrame>
        <p:nvGraphicFramePr>
          <p:cNvPr id="14" name="Diagram 13">
            <a:extLst>
              <a:ext uri="{FF2B5EF4-FFF2-40B4-BE49-F238E27FC236}">
                <a16:creationId xmlns:a16="http://schemas.microsoft.com/office/drawing/2014/main" id="{EB51E1E6-F59B-DF2F-1691-39E08A1EE693}"/>
              </a:ext>
            </a:extLst>
          </p:cNvPr>
          <p:cNvGraphicFramePr/>
          <p:nvPr>
            <p:extLst>
              <p:ext uri="{D42A27DB-BD31-4B8C-83A1-F6EECF244321}">
                <p14:modId xmlns:p14="http://schemas.microsoft.com/office/powerpoint/2010/main" val="41331186"/>
              </p:ext>
            </p:extLst>
          </p:nvPr>
        </p:nvGraphicFramePr>
        <p:xfrm>
          <a:off x="667659" y="1393371"/>
          <a:ext cx="7111998" cy="512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EB46EC32-EF82-2EFB-BC27-21BA7B0CF4B9}"/>
              </a:ext>
            </a:extLst>
          </p:cNvPr>
          <p:cNvSpPr txBox="1"/>
          <p:nvPr/>
        </p:nvSpPr>
        <p:spPr>
          <a:xfrm>
            <a:off x="1364342" y="3101766"/>
            <a:ext cx="477519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3399"/>
                </a:solidFill>
                <a:effectLst/>
                <a:uFillTx/>
                <a:latin typeface="+mj-lt"/>
                <a:ea typeface="+mj-ea"/>
                <a:cs typeface="+mj-cs"/>
                <a:sym typeface="Calibri"/>
              </a:rPr>
              <a:t>Establish goals and themes for each event</a:t>
            </a:r>
          </a:p>
        </p:txBody>
      </p:sp>
      <p:sp>
        <p:nvSpPr>
          <p:cNvPr id="16" name="TextBox 15">
            <a:extLst>
              <a:ext uri="{FF2B5EF4-FFF2-40B4-BE49-F238E27FC236}">
                <a16:creationId xmlns:a16="http://schemas.microsoft.com/office/drawing/2014/main" id="{9D65AA3B-6313-C457-DB5A-8CD75E35309E}"/>
              </a:ext>
            </a:extLst>
          </p:cNvPr>
          <p:cNvSpPr txBox="1"/>
          <p:nvPr/>
        </p:nvSpPr>
        <p:spPr>
          <a:xfrm>
            <a:off x="1364343" y="3661621"/>
            <a:ext cx="47752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003399"/>
                </a:solidFill>
              </a:rPr>
              <a:t>Prepare your presenters</a:t>
            </a:r>
            <a:endParaRPr kumimoji="0" lang="en-US" sz="2000" b="1" i="0" u="none" strike="noStrike" cap="none" spc="0" normalizeH="0" baseline="0" dirty="0">
              <a:ln>
                <a:noFill/>
              </a:ln>
              <a:solidFill>
                <a:srgbClr val="003399"/>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271E5A78-2AB8-2D13-ABC8-9C1C407B4CE4}"/>
              </a:ext>
            </a:extLst>
          </p:cNvPr>
          <p:cNvSpPr txBox="1"/>
          <p:nvPr/>
        </p:nvSpPr>
        <p:spPr>
          <a:xfrm>
            <a:off x="1364342" y="4230479"/>
            <a:ext cx="477520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3399"/>
                </a:solidFill>
                <a:effectLst/>
                <a:uFillTx/>
                <a:latin typeface="+mj-lt"/>
                <a:ea typeface="+mj-ea"/>
                <a:cs typeface="+mj-cs"/>
                <a:sym typeface="Calibri"/>
              </a:rPr>
              <a:t>Resources on </a:t>
            </a:r>
            <a:r>
              <a:rPr lang="en-US" sz="2000" b="1" dirty="0">
                <a:solidFill>
                  <a:srgbClr val="003399"/>
                </a:solidFill>
              </a:rPr>
              <a:t>optimist.org and LMS</a:t>
            </a:r>
            <a:endParaRPr kumimoji="0" lang="en-US" sz="2000" b="1" i="0" u="none" strike="noStrike" cap="none" spc="0" normalizeH="0" baseline="0" dirty="0">
              <a:ln>
                <a:noFill/>
              </a:ln>
              <a:solidFill>
                <a:srgbClr val="003399"/>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61A57C2D-3C3D-6E8F-4D4A-E4F83A6FCEDE}"/>
              </a:ext>
            </a:extLst>
          </p:cNvPr>
          <p:cNvSpPr txBox="1"/>
          <p:nvPr/>
        </p:nvSpPr>
        <p:spPr>
          <a:xfrm>
            <a:off x="1364343" y="4784860"/>
            <a:ext cx="454297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003399"/>
                </a:solidFill>
              </a:rPr>
              <a:t>Certified International Trainers</a:t>
            </a:r>
            <a:endParaRPr kumimoji="0" lang="en-US" sz="2000" b="1" i="0" u="none" strike="noStrike" cap="none" spc="0" normalizeH="0" baseline="0" dirty="0">
              <a:ln>
                <a:noFill/>
              </a:ln>
              <a:solidFill>
                <a:srgbClr val="003399"/>
              </a:solidFill>
              <a:effectLst/>
              <a:uFillTx/>
              <a:latin typeface="+mj-lt"/>
              <a:ea typeface="+mj-ea"/>
              <a:cs typeface="+mj-cs"/>
              <a:sym typeface="Calibri"/>
            </a:endParaRPr>
          </a:p>
        </p:txBody>
      </p:sp>
      <p:sp>
        <p:nvSpPr>
          <p:cNvPr id="19" name="TextBox 18">
            <a:extLst>
              <a:ext uri="{FF2B5EF4-FFF2-40B4-BE49-F238E27FC236}">
                <a16:creationId xmlns:a16="http://schemas.microsoft.com/office/drawing/2014/main" id="{27B5F0F8-0C80-631A-4515-72C2854448A8}"/>
              </a:ext>
            </a:extLst>
          </p:cNvPr>
          <p:cNvSpPr txBox="1"/>
          <p:nvPr/>
        </p:nvSpPr>
        <p:spPr>
          <a:xfrm>
            <a:off x="1364342" y="5331992"/>
            <a:ext cx="459014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3399"/>
                </a:solidFill>
                <a:effectLst/>
                <a:uFillTx/>
                <a:latin typeface="+mj-lt"/>
                <a:ea typeface="+mj-ea"/>
                <a:cs typeface="+mj-cs"/>
                <a:sym typeface="Calibri"/>
              </a:rPr>
              <a:t>Plan, plan, plan!</a:t>
            </a:r>
          </a:p>
        </p:txBody>
      </p:sp>
      <p:sp>
        <p:nvSpPr>
          <p:cNvPr id="20" name="TextBox 19">
            <a:extLst>
              <a:ext uri="{FF2B5EF4-FFF2-40B4-BE49-F238E27FC236}">
                <a16:creationId xmlns:a16="http://schemas.microsoft.com/office/drawing/2014/main" id="{1C29C053-E63D-A195-47F3-4D6473059657}"/>
              </a:ext>
            </a:extLst>
          </p:cNvPr>
          <p:cNvSpPr txBox="1"/>
          <p:nvPr/>
        </p:nvSpPr>
        <p:spPr>
          <a:xfrm>
            <a:off x="1364342" y="5902683"/>
            <a:ext cx="52251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003399"/>
                </a:solidFill>
              </a:rPr>
              <a:t>Communicate, communicate, communicate</a:t>
            </a:r>
            <a:r>
              <a:rPr kumimoji="0" lang="en-US" sz="2000" b="1" i="0" u="none" strike="noStrike" cap="none" spc="0" normalizeH="0" baseline="0" dirty="0">
                <a:ln>
                  <a:noFill/>
                </a:ln>
                <a:solidFill>
                  <a:srgbClr val="003399"/>
                </a:solidFill>
                <a:effectLst/>
                <a:uFillTx/>
                <a:latin typeface="+mj-lt"/>
                <a:ea typeface="+mj-ea"/>
                <a:cs typeface="+mj-cs"/>
                <a:sym typeface="Calibri"/>
              </a:rPr>
              <a:t>!</a:t>
            </a:r>
          </a:p>
        </p:txBody>
      </p:sp>
      <p:sp>
        <p:nvSpPr>
          <p:cNvPr id="21" name="TextBox 20">
            <a:extLst>
              <a:ext uri="{FF2B5EF4-FFF2-40B4-BE49-F238E27FC236}">
                <a16:creationId xmlns:a16="http://schemas.microsoft.com/office/drawing/2014/main" id="{C33AA05E-7E15-DB71-6025-6D494DFA3CDF}"/>
              </a:ext>
            </a:extLst>
          </p:cNvPr>
          <p:cNvSpPr txBox="1"/>
          <p:nvPr/>
        </p:nvSpPr>
        <p:spPr>
          <a:xfrm>
            <a:off x="1364342" y="1398883"/>
            <a:ext cx="615405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3399"/>
                </a:solidFill>
                <a:effectLst/>
                <a:uFillTx/>
                <a:latin typeface="+mj-lt"/>
                <a:ea typeface="+mj-ea"/>
                <a:cs typeface="+mj-cs"/>
                <a:sym typeface="Calibri"/>
              </a:rPr>
              <a:t>Establish your team – communicate and work together</a:t>
            </a:r>
          </a:p>
        </p:txBody>
      </p:sp>
      <p:sp>
        <p:nvSpPr>
          <p:cNvPr id="22" name="TextBox 21">
            <a:extLst>
              <a:ext uri="{FF2B5EF4-FFF2-40B4-BE49-F238E27FC236}">
                <a16:creationId xmlns:a16="http://schemas.microsoft.com/office/drawing/2014/main" id="{7270DB6D-CDA4-BD70-E067-2C9855C37C79}"/>
              </a:ext>
            </a:extLst>
          </p:cNvPr>
          <p:cNvSpPr txBox="1"/>
          <p:nvPr/>
        </p:nvSpPr>
        <p:spPr>
          <a:xfrm>
            <a:off x="1364342" y="2521982"/>
            <a:ext cx="60379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003399"/>
                </a:solidFill>
              </a:rPr>
              <a:t>Follow Governor’s District goals/Collaborate with Chairs</a:t>
            </a:r>
            <a:endParaRPr kumimoji="0" lang="en-US" sz="2000" b="1" i="0" u="none" strike="noStrike" cap="none" spc="0" normalizeH="0" baseline="0" dirty="0">
              <a:ln>
                <a:noFill/>
              </a:ln>
              <a:solidFill>
                <a:srgbClr val="003399"/>
              </a:solidFill>
              <a:effectLst/>
              <a:uFillTx/>
              <a:latin typeface="+mj-lt"/>
              <a:ea typeface="+mj-ea"/>
              <a:cs typeface="+mj-cs"/>
              <a:sym typeface="Calibri"/>
            </a:endParaRPr>
          </a:p>
        </p:txBody>
      </p:sp>
      <p:sp>
        <p:nvSpPr>
          <p:cNvPr id="23" name="TextBox 22">
            <a:extLst>
              <a:ext uri="{FF2B5EF4-FFF2-40B4-BE49-F238E27FC236}">
                <a16:creationId xmlns:a16="http://schemas.microsoft.com/office/drawing/2014/main" id="{1DDF80FE-B3B5-D279-D697-30995837DAFF}"/>
              </a:ext>
            </a:extLst>
          </p:cNvPr>
          <p:cNvSpPr txBox="1"/>
          <p:nvPr/>
        </p:nvSpPr>
        <p:spPr>
          <a:xfrm>
            <a:off x="1364342" y="1953264"/>
            <a:ext cx="603794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3399"/>
                </a:solidFill>
                <a:effectLst/>
                <a:uFillTx/>
                <a:latin typeface="+mj-lt"/>
                <a:ea typeface="+mj-ea"/>
                <a:cs typeface="+mj-cs"/>
                <a:sym typeface="Calibri"/>
              </a:rPr>
              <a:t>Decide on trainings that will occur throughout the year</a:t>
            </a:r>
          </a:p>
        </p:txBody>
      </p:sp>
    </p:spTree>
    <p:extLst>
      <p:ext uri="{BB962C8B-B14F-4D97-AF65-F5344CB8AC3E}">
        <p14:creationId xmlns:p14="http://schemas.microsoft.com/office/powerpoint/2010/main" val="1822626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2455-5CC6-4F66-94DE-F00550F944CE}"/>
              </a:ext>
            </a:extLst>
          </p:cNvPr>
          <p:cNvSpPr>
            <a:spLocks noGrp="1"/>
          </p:cNvSpPr>
          <p:nvPr>
            <p:ph type="title"/>
          </p:nvPr>
        </p:nvSpPr>
        <p:spPr>
          <a:xfrm>
            <a:off x="279398" y="252040"/>
            <a:ext cx="6945086" cy="1143001"/>
          </a:xfrm>
        </p:spPr>
        <p:txBody>
          <a:bodyPr>
            <a:normAutofit/>
          </a:bodyPr>
          <a:lstStyle/>
          <a:p>
            <a:pPr algn="l"/>
            <a:r>
              <a:rPr lang="en-US" sz="3600" b="1" dirty="0">
                <a:solidFill>
                  <a:srgbClr val="003399"/>
                </a:solidFill>
              </a:rPr>
              <a:t>Develop a Plan for Each Meeting</a:t>
            </a:r>
          </a:p>
        </p:txBody>
      </p:sp>
      <p:sp>
        <p:nvSpPr>
          <p:cNvPr id="15" name="TextBox 14">
            <a:extLst>
              <a:ext uri="{FF2B5EF4-FFF2-40B4-BE49-F238E27FC236}">
                <a16:creationId xmlns:a16="http://schemas.microsoft.com/office/drawing/2014/main" id="{EB46EC32-EF82-2EFB-BC27-21BA7B0CF4B9}"/>
              </a:ext>
            </a:extLst>
          </p:cNvPr>
          <p:cNvSpPr txBox="1"/>
          <p:nvPr/>
        </p:nvSpPr>
        <p:spPr>
          <a:xfrm>
            <a:off x="1030514" y="3101766"/>
            <a:ext cx="510902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5F5F5F"/>
                </a:solidFill>
              </a:rPr>
              <a:t>Speaker/Leader for each event</a:t>
            </a:r>
            <a:endParaRPr kumimoji="0" lang="en-US" sz="2000" b="1" i="0" u="none" strike="noStrike" cap="none" spc="0" normalizeH="0" baseline="0" dirty="0">
              <a:ln>
                <a:noFill/>
              </a:ln>
              <a:solidFill>
                <a:srgbClr val="5F5F5F"/>
              </a:solidFill>
              <a:effectLst/>
              <a:uFillTx/>
              <a:latin typeface="+mj-lt"/>
              <a:ea typeface="+mj-ea"/>
              <a:cs typeface="+mj-cs"/>
              <a:sym typeface="Calibri"/>
            </a:endParaRPr>
          </a:p>
        </p:txBody>
      </p:sp>
      <p:sp>
        <p:nvSpPr>
          <p:cNvPr id="16" name="TextBox 15">
            <a:extLst>
              <a:ext uri="{FF2B5EF4-FFF2-40B4-BE49-F238E27FC236}">
                <a16:creationId xmlns:a16="http://schemas.microsoft.com/office/drawing/2014/main" id="{9D65AA3B-6313-C457-DB5A-8CD75E35309E}"/>
              </a:ext>
            </a:extLst>
          </p:cNvPr>
          <p:cNvSpPr txBox="1"/>
          <p:nvPr/>
        </p:nvSpPr>
        <p:spPr>
          <a:xfrm>
            <a:off x="1030514" y="3661621"/>
            <a:ext cx="510902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5F5F5F"/>
                </a:solidFill>
              </a:rPr>
              <a:t>Resources needed</a:t>
            </a:r>
            <a:endParaRPr kumimoji="0" lang="en-US" sz="2000" b="1" i="0" u="none" strike="noStrike" cap="none" spc="0" normalizeH="0" baseline="0" dirty="0">
              <a:ln>
                <a:noFill/>
              </a:ln>
              <a:solidFill>
                <a:srgbClr val="5F5F5F"/>
              </a:solidFill>
              <a:effectLst/>
              <a:uFillTx/>
              <a:latin typeface="+mj-lt"/>
              <a:ea typeface="+mj-ea"/>
              <a:cs typeface="+mj-cs"/>
              <a:sym typeface="Calibri"/>
            </a:endParaRPr>
          </a:p>
        </p:txBody>
      </p:sp>
      <p:sp>
        <p:nvSpPr>
          <p:cNvPr id="17" name="TextBox 16">
            <a:extLst>
              <a:ext uri="{FF2B5EF4-FFF2-40B4-BE49-F238E27FC236}">
                <a16:creationId xmlns:a16="http://schemas.microsoft.com/office/drawing/2014/main" id="{271E5A78-2AB8-2D13-ABC8-9C1C407B4CE4}"/>
              </a:ext>
            </a:extLst>
          </p:cNvPr>
          <p:cNvSpPr txBox="1"/>
          <p:nvPr/>
        </p:nvSpPr>
        <p:spPr>
          <a:xfrm>
            <a:off x="1030513" y="4230479"/>
            <a:ext cx="510902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F5F5F"/>
                </a:solidFill>
                <a:effectLst/>
                <a:uFillTx/>
                <a:latin typeface="+mj-lt"/>
                <a:ea typeface="+mj-ea"/>
                <a:cs typeface="+mj-cs"/>
                <a:sym typeface="Calibri"/>
              </a:rPr>
              <a:t>Room </a:t>
            </a:r>
            <a:r>
              <a:rPr lang="en-US" sz="2000" b="1" dirty="0">
                <a:solidFill>
                  <a:srgbClr val="5F5F5F"/>
                </a:solidFill>
              </a:rPr>
              <a:t>space and set-up</a:t>
            </a:r>
            <a:endParaRPr kumimoji="0" lang="en-US" sz="2000" b="1" i="0" u="none" strike="noStrike" cap="none" spc="0" normalizeH="0" baseline="0" dirty="0">
              <a:ln>
                <a:noFill/>
              </a:ln>
              <a:solidFill>
                <a:srgbClr val="5F5F5F"/>
              </a:solidFill>
              <a:effectLst/>
              <a:uFillTx/>
              <a:latin typeface="+mj-lt"/>
              <a:ea typeface="+mj-ea"/>
              <a:cs typeface="+mj-cs"/>
              <a:sym typeface="Calibri"/>
            </a:endParaRPr>
          </a:p>
        </p:txBody>
      </p:sp>
      <p:sp>
        <p:nvSpPr>
          <p:cNvPr id="18" name="TextBox 17">
            <a:extLst>
              <a:ext uri="{FF2B5EF4-FFF2-40B4-BE49-F238E27FC236}">
                <a16:creationId xmlns:a16="http://schemas.microsoft.com/office/drawing/2014/main" id="{61A57C2D-3C3D-6E8F-4D4A-E4F83A6FCEDE}"/>
              </a:ext>
            </a:extLst>
          </p:cNvPr>
          <p:cNvSpPr txBox="1"/>
          <p:nvPr/>
        </p:nvSpPr>
        <p:spPr>
          <a:xfrm>
            <a:off x="1030513" y="4784860"/>
            <a:ext cx="487680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F5F5F"/>
                </a:solidFill>
                <a:effectLst/>
                <a:uFillTx/>
                <a:latin typeface="+mj-lt"/>
                <a:ea typeface="+mj-ea"/>
                <a:cs typeface="+mj-cs"/>
                <a:sym typeface="Calibri"/>
              </a:rPr>
              <a:t>Technology</a:t>
            </a:r>
          </a:p>
        </p:txBody>
      </p:sp>
      <p:sp>
        <p:nvSpPr>
          <p:cNvPr id="19" name="TextBox 18">
            <a:extLst>
              <a:ext uri="{FF2B5EF4-FFF2-40B4-BE49-F238E27FC236}">
                <a16:creationId xmlns:a16="http://schemas.microsoft.com/office/drawing/2014/main" id="{27B5F0F8-0C80-631A-4515-72C2854448A8}"/>
              </a:ext>
            </a:extLst>
          </p:cNvPr>
          <p:cNvSpPr txBox="1"/>
          <p:nvPr/>
        </p:nvSpPr>
        <p:spPr>
          <a:xfrm>
            <a:off x="1030513" y="5331992"/>
            <a:ext cx="492397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F5F5F"/>
                </a:solidFill>
                <a:effectLst/>
                <a:uFillTx/>
                <a:latin typeface="+mj-lt"/>
                <a:ea typeface="+mj-ea"/>
                <a:cs typeface="+mj-cs"/>
                <a:sym typeface="Calibri"/>
              </a:rPr>
              <a:t>Props, paper, and other supplies</a:t>
            </a:r>
          </a:p>
        </p:txBody>
      </p:sp>
      <p:sp>
        <p:nvSpPr>
          <p:cNvPr id="20" name="TextBox 19">
            <a:extLst>
              <a:ext uri="{FF2B5EF4-FFF2-40B4-BE49-F238E27FC236}">
                <a16:creationId xmlns:a16="http://schemas.microsoft.com/office/drawing/2014/main" id="{1C29C053-E63D-A195-47F3-4D6473059657}"/>
              </a:ext>
            </a:extLst>
          </p:cNvPr>
          <p:cNvSpPr txBox="1"/>
          <p:nvPr/>
        </p:nvSpPr>
        <p:spPr>
          <a:xfrm>
            <a:off x="1030513" y="5902683"/>
            <a:ext cx="5558973"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F5F5F"/>
                </a:solidFill>
                <a:effectLst/>
                <a:uFillTx/>
                <a:latin typeface="+mj-lt"/>
                <a:ea typeface="+mj-ea"/>
                <a:cs typeface="+mj-cs"/>
                <a:sym typeface="Calibri"/>
              </a:rPr>
              <a:t>Prepare speakers and all others involved</a:t>
            </a:r>
          </a:p>
        </p:txBody>
      </p:sp>
      <p:sp>
        <p:nvSpPr>
          <p:cNvPr id="21" name="TextBox 20">
            <a:extLst>
              <a:ext uri="{FF2B5EF4-FFF2-40B4-BE49-F238E27FC236}">
                <a16:creationId xmlns:a16="http://schemas.microsoft.com/office/drawing/2014/main" id="{C33AA05E-7E15-DB71-6025-6D494DFA3CDF}"/>
              </a:ext>
            </a:extLst>
          </p:cNvPr>
          <p:cNvSpPr txBox="1"/>
          <p:nvPr/>
        </p:nvSpPr>
        <p:spPr>
          <a:xfrm>
            <a:off x="674912" y="1150714"/>
            <a:ext cx="6154058"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200" b="1" dirty="0">
                <a:solidFill>
                  <a:srgbClr val="5F5F5F"/>
                </a:solidFill>
              </a:rPr>
              <a:t>Include:</a:t>
            </a:r>
            <a:endParaRPr kumimoji="0" lang="en-US" sz="3200" b="1" i="0" u="none" strike="noStrike" cap="none" spc="0" normalizeH="0" baseline="0" dirty="0">
              <a:ln>
                <a:noFill/>
              </a:ln>
              <a:solidFill>
                <a:srgbClr val="5F5F5F"/>
              </a:solidFill>
              <a:effectLst/>
              <a:uFillTx/>
              <a:latin typeface="+mj-lt"/>
              <a:ea typeface="+mj-ea"/>
              <a:cs typeface="+mj-cs"/>
              <a:sym typeface="Calibri"/>
            </a:endParaRPr>
          </a:p>
        </p:txBody>
      </p:sp>
      <p:sp>
        <p:nvSpPr>
          <p:cNvPr id="22" name="TextBox 21">
            <a:extLst>
              <a:ext uri="{FF2B5EF4-FFF2-40B4-BE49-F238E27FC236}">
                <a16:creationId xmlns:a16="http://schemas.microsoft.com/office/drawing/2014/main" id="{7270DB6D-CDA4-BD70-E067-2C9855C37C79}"/>
              </a:ext>
            </a:extLst>
          </p:cNvPr>
          <p:cNvSpPr txBox="1"/>
          <p:nvPr/>
        </p:nvSpPr>
        <p:spPr>
          <a:xfrm>
            <a:off x="1030514" y="2521982"/>
            <a:ext cx="510902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5F5F5F"/>
                </a:solidFill>
                <a:effectLst/>
                <a:uFillTx/>
                <a:latin typeface="+mj-lt"/>
                <a:ea typeface="+mj-ea"/>
                <a:cs typeface="+mj-cs"/>
                <a:sym typeface="Calibri"/>
              </a:rPr>
              <a:t>Time allocated</a:t>
            </a:r>
          </a:p>
        </p:txBody>
      </p:sp>
      <p:sp>
        <p:nvSpPr>
          <p:cNvPr id="23" name="TextBox 22">
            <a:extLst>
              <a:ext uri="{FF2B5EF4-FFF2-40B4-BE49-F238E27FC236}">
                <a16:creationId xmlns:a16="http://schemas.microsoft.com/office/drawing/2014/main" id="{1DDF80FE-B3B5-D279-D697-30995837DAFF}"/>
              </a:ext>
            </a:extLst>
          </p:cNvPr>
          <p:cNvSpPr txBox="1"/>
          <p:nvPr/>
        </p:nvSpPr>
        <p:spPr>
          <a:xfrm>
            <a:off x="1030514" y="1953264"/>
            <a:ext cx="637177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000" b="1" dirty="0">
                <a:solidFill>
                  <a:srgbClr val="5F5F5F"/>
                </a:solidFill>
              </a:rPr>
              <a:t>Date, time, and title for each event</a:t>
            </a:r>
            <a:endParaRPr kumimoji="0" lang="en-US" sz="2000" b="1" i="0" u="none" strike="noStrike" cap="none" spc="0" normalizeH="0" baseline="0" dirty="0">
              <a:ln>
                <a:noFill/>
              </a:ln>
              <a:solidFill>
                <a:srgbClr val="5F5F5F"/>
              </a:solidFill>
              <a:effectLst/>
              <a:uFillTx/>
              <a:latin typeface="+mj-lt"/>
              <a:ea typeface="+mj-ea"/>
              <a:cs typeface="+mj-cs"/>
              <a:sym typeface="Calibri"/>
            </a:endParaRPr>
          </a:p>
        </p:txBody>
      </p:sp>
      <p:pic>
        <p:nvPicPr>
          <p:cNvPr id="3" name="Picture 2">
            <a:extLst>
              <a:ext uri="{FF2B5EF4-FFF2-40B4-BE49-F238E27FC236}">
                <a16:creationId xmlns:a16="http://schemas.microsoft.com/office/drawing/2014/main" id="{E9C2E4FA-A3F3-B46B-E99D-5759626DB7EA}"/>
              </a:ext>
            </a:extLst>
          </p:cNvPr>
          <p:cNvPicPr>
            <a:picLocks noChangeAspect="1"/>
          </p:cNvPicPr>
          <p:nvPr/>
        </p:nvPicPr>
        <p:blipFill>
          <a:blip r:embed="rId3"/>
          <a:stretch>
            <a:fillRect/>
          </a:stretch>
        </p:blipFill>
        <p:spPr>
          <a:xfrm>
            <a:off x="4949372" y="2826727"/>
            <a:ext cx="3280228" cy="2182300"/>
          </a:xfrm>
          <a:prstGeom prst="rect">
            <a:avLst/>
          </a:prstGeom>
          <a:ln w="19050">
            <a:solidFill>
              <a:srgbClr val="003399"/>
            </a:solidFill>
          </a:ln>
        </p:spPr>
      </p:pic>
    </p:spTree>
    <p:extLst>
      <p:ext uri="{BB962C8B-B14F-4D97-AF65-F5344CB8AC3E}">
        <p14:creationId xmlns:p14="http://schemas.microsoft.com/office/powerpoint/2010/main" val="211981636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82455-5CC6-4F66-94DE-F00550F944CE}"/>
              </a:ext>
            </a:extLst>
          </p:cNvPr>
          <p:cNvSpPr>
            <a:spLocks noGrp="1"/>
          </p:cNvSpPr>
          <p:nvPr>
            <p:ph type="title"/>
          </p:nvPr>
        </p:nvSpPr>
        <p:spPr>
          <a:xfrm>
            <a:off x="279397" y="218586"/>
            <a:ext cx="7359187" cy="941141"/>
          </a:xfrm>
        </p:spPr>
        <p:txBody>
          <a:bodyPr>
            <a:normAutofit fontScale="90000"/>
          </a:bodyPr>
          <a:lstStyle/>
          <a:p>
            <a:pPr algn="l"/>
            <a:r>
              <a:rPr lang="en-US" sz="3100" b="1" dirty="0">
                <a:solidFill>
                  <a:srgbClr val="003399"/>
                </a:solidFill>
              </a:rPr>
              <a:t>Leadership Development – </a:t>
            </a:r>
            <a:br>
              <a:rPr lang="en-US" sz="3100" b="1" dirty="0">
                <a:solidFill>
                  <a:srgbClr val="003399"/>
                </a:solidFill>
              </a:rPr>
            </a:br>
            <a:r>
              <a:rPr lang="en-US" sz="3100" b="1" dirty="0">
                <a:solidFill>
                  <a:srgbClr val="003399"/>
                </a:solidFill>
              </a:rPr>
              <a:t>Conference Training Planning Checklist</a:t>
            </a:r>
            <a:br>
              <a:rPr lang="en-US" sz="3600" b="1" dirty="0">
                <a:solidFill>
                  <a:srgbClr val="003399"/>
                </a:solidFill>
              </a:rPr>
            </a:br>
            <a:endParaRPr lang="en-US" sz="3600" b="1" dirty="0">
              <a:solidFill>
                <a:srgbClr val="003399"/>
              </a:solidFill>
            </a:endParaRPr>
          </a:p>
        </p:txBody>
      </p:sp>
      <p:graphicFrame>
        <p:nvGraphicFramePr>
          <p:cNvPr id="4" name="Table 4">
            <a:extLst>
              <a:ext uri="{FF2B5EF4-FFF2-40B4-BE49-F238E27FC236}">
                <a16:creationId xmlns:a16="http://schemas.microsoft.com/office/drawing/2014/main" id="{A262CCBF-DC7B-BF47-8157-386A30352DF0}"/>
              </a:ext>
            </a:extLst>
          </p:cNvPr>
          <p:cNvGraphicFramePr>
            <a:graphicFrameLocks noGrp="1"/>
          </p:cNvGraphicFramePr>
          <p:nvPr>
            <p:extLst>
              <p:ext uri="{D42A27DB-BD31-4B8C-83A1-F6EECF244321}">
                <p14:modId xmlns:p14="http://schemas.microsoft.com/office/powerpoint/2010/main" val="4029404779"/>
              </p:ext>
            </p:extLst>
          </p:nvPr>
        </p:nvGraphicFramePr>
        <p:xfrm>
          <a:off x="279397" y="1527717"/>
          <a:ext cx="8619276" cy="5074920"/>
        </p:xfrm>
        <a:graphic>
          <a:graphicData uri="http://schemas.openxmlformats.org/drawingml/2006/table">
            <a:tbl>
              <a:tblPr firstRow="1" bandRow="1">
                <a:tableStyleId>{5940675A-B579-460E-94D1-54222C63F5DA}</a:tableStyleId>
              </a:tblPr>
              <a:tblGrid>
                <a:gridCol w="1973149">
                  <a:extLst>
                    <a:ext uri="{9D8B030D-6E8A-4147-A177-3AD203B41FA5}">
                      <a16:colId xmlns:a16="http://schemas.microsoft.com/office/drawing/2014/main" val="644057397"/>
                    </a:ext>
                  </a:extLst>
                </a:gridCol>
                <a:gridCol w="624469">
                  <a:extLst>
                    <a:ext uri="{9D8B030D-6E8A-4147-A177-3AD203B41FA5}">
                      <a16:colId xmlns:a16="http://schemas.microsoft.com/office/drawing/2014/main" val="239287024"/>
                    </a:ext>
                  </a:extLst>
                </a:gridCol>
                <a:gridCol w="1260087">
                  <a:extLst>
                    <a:ext uri="{9D8B030D-6E8A-4147-A177-3AD203B41FA5}">
                      <a16:colId xmlns:a16="http://schemas.microsoft.com/office/drawing/2014/main" val="3596890655"/>
                    </a:ext>
                  </a:extLst>
                </a:gridCol>
                <a:gridCol w="613318">
                  <a:extLst>
                    <a:ext uri="{9D8B030D-6E8A-4147-A177-3AD203B41FA5}">
                      <a16:colId xmlns:a16="http://schemas.microsoft.com/office/drawing/2014/main" val="1549918007"/>
                    </a:ext>
                  </a:extLst>
                </a:gridCol>
                <a:gridCol w="791736">
                  <a:extLst>
                    <a:ext uri="{9D8B030D-6E8A-4147-A177-3AD203B41FA5}">
                      <a16:colId xmlns:a16="http://schemas.microsoft.com/office/drawing/2014/main" val="3529258002"/>
                    </a:ext>
                  </a:extLst>
                </a:gridCol>
                <a:gridCol w="880946">
                  <a:extLst>
                    <a:ext uri="{9D8B030D-6E8A-4147-A177-3AD203B41FA5}">
                      <a16:colId xmlns:a16="http://schemas.microsoft.com/office/drawing/2014/main" val="3296257901"/>
                    </a:ext>
                  </a:extLst>
                </a:gridCol>
                <a:gridCol w="501805">
                  <a:extLst>
                    <a:ext uri="{9D8B030D-6E8A-4147-A177-3AD203B41FA5}">
                      <a16:colId xmlns:a16="http://schemas.microsoft.com/office/drawing/2014/main" val="1215976629"/>
                    </a:ext>
                  </a:extLst>
                </a:gridCol>
                <a:gridCol w="691376">
                  <a:extLst>
                    <a:ext uri="{9D8B030D-6E8A-4147-A177-3AD203B41FA5}">
                      <a16:colId xmlns:a16="http://schemas.microsoft.com/office/drawing/2014/main" val="2717741898"/>
                    </a:ext>
                  </a:extLst>
                </a:gridCol>
                <a:gridCol w="568712">
                  <a:extLst>
                    <a:ext uri="{9D8B030D-6E8A-4147-A177-3AD203B41FA5}">
                      <a16:colId xmlns:a16="http://schemas.microsoft.com/office/drawing/2014/main" val="115472737"/>
                    </a:ext>
                  </a:extLst>
                </a:gridCol>
                <a:gridCol w="713678">
                  <a:extLst>
                    <a:ext uri="{9D8B030D-6E8A-4147-A177-3AD203B41FA5}">
                      <a16:colId xmlns:a16="http://schemas.microsoft.com/office/drawing/2014/main" val="3062574045"/>
                    </a:ext>
                  </a:extLst>
                </a:gridCol>
              </a:tblGrid>
              <a:tr h="549198">
                <a:tc>
                  <a:txBody>
                    <a:bodyPr/>
                    <a:lstStyle/>
                    <a:p>
                      <a:pPr algn="ctr"/>
                      <a:endParaRPr lang="en-US" sz="1100" b="1" dirty="0"/>
                    </a:p>
                    <a:p>
                      <a:pPr algn="ctr"/>
                      <a:r>
                        <a:rPr lang="en-US" sz="1100" b="1" dirty="0"/>
                        <a:t>Workshop/Session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100" b="1" dirty="0"/>
                        <a:t>Date/</a:t>
                      </a:r>
                    </a:p>
                    <a:p>
                      <a:pPr algn="ctr"/>
                      <a:r>
                        <a:rPr lang="en-US" sz="1100" b="1" dirty="0"/>
                        <a:t>Time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100" b="1" dirty="0"/>
                    </a:p>
                    <a:p>
                      <a:pPr algn="ctr"/>
                      <a:r>
                        <a:rPr lang="en-US" sz="1100" b="1" dirty="0"/>
                        <a:t>Speaker/Trainer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100" b="1" dirty="0"/>
                        <a:t>Room Style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100" b="1" dirty="0"/>
                    </a:p>
                    <a:p>
                      <a:pPr algn="ctr"/>
                      <a:r>
                        <a:rPr lang="en-US" sz="1100" b="1" dirty="0"/>
                        <a:t>Capacity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100" b="1" dirty="0"/>
                        <a:t>Projector/</a:t>
                      </a:r>
                    </a:p>
                    <a:p>
                      <a:pPr algn="ctr"/>
                      <a:r>
                        <a:rPr lang="en-US" sz="1100" b="1" dirty="0"/>
                        <a:t>Screen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100" b="1" dirty="0"/>
                    </a:p>
                    <a:p>
                      <a:pPr algn="ctr"/>
                      <a:r>
                        <a:rPr lang="en-US" sz="1100" b="1" dirty="0"/>
                        <a:t>Wi-Fi</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100" b="1" dirty="0"/>
                    </a:p>
                    <a:p>
                      <a:pPr algn="ctr"/>
                      <a:r>
                        <a:rPr lang="en-US" sz="1100" b="1" dirty="0"/>
                        <a:t>Copies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100" b="1" dirty="0"/>
                        <a:t>Flip Chart</a:t>
                      </a:r>
                    </a:p>
                    <a:p>
                      <a:endParaRPr lang="en-US" sz="11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1100" b="1" dirty="0"/>
                    </a:p>
                    <a:p>
                      <a:pPr algn="ctr"/>
                      <a:r>
                        <a:rPr lang="en-US" sz="1100" b="1" dirty="0"/>
                        <a:t>Podium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2044127"/>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9274762"/>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016497168"/>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803641"/>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80119277"/>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8950821"/>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249370031"/>
                  </a:ext>
                </a:extLst>
              </a:tr>
              <a:tr h="549198">
                <a:tc>
                  <a:txBody>
                    <a:bodyPr/>
                    <a:lstStyle/>
                    <a:p>
                      <a:endParaRPr lang="en-US" dirty="0"/>
                    </a:p>
                    <a:p>
                      <a:endParaRPr lang="en-US" dirty="0"/>
                    </a:p>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5804751"/>
                  </a:ext>
                </a:extLst>
              </a:tr>
            </a:tbl>
          </a:graphicData>
        </a:graphic>
      </p:graphicFrame>
    </p:spTree>
    <p:extLst>
      <p:ext uri="{BB962C8B-B14F-4D97-AF65-F5344CB8AC3E}">
        <p14:creationId xmlns:p14="http://schemas.microsoft.com/office/powerpoint/2010/main" val="3408243724"/>
      </p:ext>
    </p:extLst>
  </p:cSld>
  <p:clrMapOvr>
    <a:masterClrMapping/>
  </p:clrMapOvr>
  <p:transition spd="med"/>
</p:sld>
</file>

<file path=ppt/theme/theme1.xml><?xml version="1.0" encoding="utf-8"?>
<a:theme xmlns:a="http://schemas.openxmlformats.org/drawingml/2006/main" name="Office Theme">
  <a:themeElements>
    <a:clrScheme name="Optimist International">
      <a:dk1>
        <a:srgbClr val="0032A0"/>
      </a:dk1>
      <a:lt1>
        <a:srgbClr val="87714D"/>
      </a:lt1>
      <a:dk2>
        <a:srgbClr val="000000"/>
      </a:dk2>
      <a:lt2>
        <a:srgbClr val="F2E5B3"/>
      </a:lt2>
      <a:accent1>
        <a:srgbClr val="FFFFFF"/>
      </a:accent1>
      <a:accent2>
        <a:srgbClr val="002F6D"/>
      </a:accent2>
      <a:accent3>
        <a:srgbClr val="FFB81D"/>
      </a:accent3>
      <a:accent4>
        <a:srgbClr val="98CAEC"/>
      </a:accent4>
      <a:accent5>
        <a:srgbClr val="51534A"/>
      </a:accent5>
      <a:accent6>
        <a:srgbClr val="D7D2CB"/>
      </a:accent6>
      <a:hlink>
        <a:srgbClr val="002F6D"/>
      </a:hlink>
      <a:folHlink>
        <a:srgbClr val="FFB81D"/>
      </a:folHlink>
    </a:clrScheme>
    <a:fontScheme name="Optimist International">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owerPoint Template" id="{2D2225CA-844F-4789-8D5C-1FFAFCA8943E}" vid="{4AE872F3-7E0D-4286-A185-A9F2B06D2FE2}"/>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24729</TotalTime>
  <Words>3768</Words>
  <Application>Microsoft Office PowerPoint</Application>
  <PresentationFormat>On-screen Show (4:3)</PresentationFormat>
  <Paragraphs>508</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Helvetica</vt:lpstr>
      <vt:lpstr>Lucida Grande</vt:lpstr>
      <vt:lpstr>Palatino</vt:lpstr>
      <vt:lpstr>Verdana</vt:lpstr>
      <vt:lpstr>Wingdings</vt:lpstr>
      <vt:lpstr>Office Theme</vt:lpstr>
      <vt:lpstr>2022-2023 District Leadership Development Chair Seminar  June 30, 2022    </vt:lpstr>
      <vt:lpstr>Topics Include:</vt:lpstr>
      <vt:lpstr>Role of the District LD Chair</vt:lpstr>
      <vt:lpstr>PowerPoint Presentation</vt:lpstr>
      <vt:lpstr>Where Do You Begin?</vt:lpstr>
      <vt:lpstr>How will you deliver effective, relevant training?</vt:lpstr>
      <vt:lpstr>Preparation and Resources</vt:lpstr>
      <vt:lpstr>Develop a Plan for Each Meeting</vt:lpstr>
      <vt:lpstr>Leadership Development –  Conference Training Planning Checklist </vt:lpstr>
      <vt:lpstr>PowerPoint Presentation</vt:lpstr>
      <vt:lpstr>Optimist Learning Management System</vt:lpstr>
      <vt:lpstr>Virtual Training</vt:lpstr>
      <vt:lpstr>PowerPoint Presentation</vt:lpstr>
      <vt:lpstr>Facility Planning</vt:lpstr>
      <vt:lpstr>Marketing Your Event</vt:lpstr>
      <vt:lpstr>Marketing Your Event</vt:lpstr>
      <vt:lpstr>Marketing Your Event</vt:lpstr>
      <vt:lpstr>Marketing Your Event</vt:lpstr>
      <vt:lpstr>Marketing Your Event</vt:lpstr>
      <vt:lpstr>Marketing Your Event</vt:lpstr>
      <vt:lpstr>Marketing Your Event</vt:lpstr>
      <vt:lpstr>Group Exercise</vt:lpstr>
      <vt:lpstr>PowerPoint Presentation</vt:lpstr>
      <vt:lpstr>PowerPoint Presentation</vt:lpstr>
      <vt:lpstr>PowerPoint Presentation</vt:lpstr>
      <vt:lpstr>PowerPoint Presentation</vt:lpstr>
      <vt:lpstr>Developing Future Leaders</vt:lpstr>
      <vt:lpstr>Developing Future Leaders</vt:lpstr>
      <vt:lpstr>Developing Future Leaders</vt:lpstr>
      <vt:lpstr>Developing Future Leaders</vt:lpstr>
      <vt:lpstr>Developing Future Leaders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Deanna Morrow</dc:creator>
  <cp:lastModifiedBy>Deanna Morrow</cp:lastModifiedBy>
  <cp:revision>170</cp:revision>
  <dcterms:created xsi:type="dcterms:W3CDTF">2022-05-15T23:51:23Z</dcterms:created>
  <dcterms:modified xsi:type="dcterms:W3CDTF">2022-06-05T02:21:57Z</dcterms:modified>
</cp:coreProperties>
</file>